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0" r:id="rId2"/>
    <p:sldId id="257" r:id="rId3"/>
    <p:sldId id="258" r:id="rId4"/>
    <p:sldId id="259" r:id="rId5"/>
    <p:sldId id="261" r:id="rId6"/>
    <p:sldId id="281" r:id="rId7"/>
    <p:sldId id="263" r:id="rId8"/>
    <p:sldId id="283" r:id="rId9"/>
    <p:sldId id="273" r:id="rId10"/>
    <p:sldId id="269" r:id="rId11"/>
    <p:sldId id="274" r:id="rId12"/>
    <p:sldId id="276" r:id="rId13"/>
    <p:sldId id="275" r:id="rId14"/>
    <p:sldId id="265" r:id="rId15"/>
    <p:sldId id="277" r:id="rId16"/>
    <p:sldId id="272" r:id="rId17"/>
    <p:sldId id="271" r:id="rId18"/>
    <p:sldId id="278" r:id="rId19"/>
  </p:sldIdLst>
  <p:sldSz cx="10688638" cy="75628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47"/>
    <a:srgbClr val="339933"/>
    <a:srgbClr val="006600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78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5EB64-35C6-4262-AB74-8D0C52AFA01A}" type="datetime1">
              <a:rPr lang="de-AT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 Unicode MS"/>
              </a:rPr>
              <a:pPr marL="0" marR="0" lvl="0" indent="0" algn="r" defTabSz="449263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18.03.2022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D9F25-830F-4DA1-9AF2-CB1D94FE04E8}" type="slidenum">
              <a:t>‹Nr.›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747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839784" y="777870"/>
            <a:ext cx="5414957" cy="383222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4"/>
          <p:cNvSpPr txBox="1">
            <a:spLocks noGrp="1"/>
          </p:cNvSpPr>
          <p:nvPr>
            <p:ph type="body" sz="quarter" idx="3"/>
          </p:nvPr>
        </p:nvSpPr>
        <p:spPr>
          <a:xfrm>
            <a:off x="709629" y="4861252"/>
            <a:ext cx="5675561" cy="460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7" name="Rectangle 6"/>
          <p:cNvSpPr txBox="1">
            <a:spLocks noGrp="1"/>
          </p:cNvSpPr>
          <p:nvPr>
            <p:ph type="dt" idx="1"/>
          </p:nvPr>
        </p:nvSpPr>
        <p:spPr>
          <a:xfrm>
            <a:off x="4017773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4"/>
          </p:nvPr>
        </p:nvSpPr>
        <p:spPr>
          <a:xfrm>
            <a:off x="0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5"/>
          </p:nvPr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fld id="{6B14F7C9-37CB-431B-BC79-D4B7642C648A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10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6"/>
        <a:ea typeface=""/>
        <a:cs typeface="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1050A6-16E0-49E0-A26E-5B6229D59D33}" type="slidenum">
              <a:t>1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328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EBC55B-7441-493E-95B2-EFD0B4878FCA}" type="slidenum">
              <a:t>2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714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9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3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7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36677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4702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2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18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7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1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801691" y="2349495"/>
            <a:ext cx="9080504" cy="1616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GB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2"/>
          </p:nvPr>
        </p:nvSpPr>
        <p:spPr>
          <a:xfrm>
            <a:off x="534988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4" name="Text Box 3"/>
          <p:cNvSpPr txBox="1"/>
          <p:nvPr/>
        </p:nvSpPr>
        <p:spPr>
          <a:xfrm>
            <a:off x="3651254" y="7008811"/>
            <a:ext cx="3384551" cy="4016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7659691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fld id="{7C5CF243-B9A2-4CE4-960B-6A7E0E60FD4E}" type="slidenum"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marL="0" marR="0" lvl="0" indent="0" algn="l" defTabSz="449263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1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</p:titleStyle>
    <p:bodyStyle>
      <a:lvl1pPr marL="342900" marR="0" lvl="0" indent="-342900" algn="l" defTabSz="449263" rtl="0" fontAlgn="auto" hangingPunct="1">
        <a:lnSpc>
          <a:spcPct val="83000"/>
        </a:lnSpc>
        <a:spcBef>
          <a:spcPts val="0"/>
        </a:spcBef>
        <a:spcAft>
          <a:spcPts val="1425"/>
        </a:spcAft>
        <a:buNone/>
        <a:tabLst/>
        <a:defRPr lang="en-GB" sz="36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  <a:lvl2pPr marL="742950" marR="0" lvl="1" indent="-285750" algn="l" defTabSz="449263" rtl="0" fontAlgn="auto" hangingPunct="1">
        <a:lnSpc>
          <a:spcPct val="83000"/>
        </a:lnSpc>
        <a:spcBef>
          <a:spcPts val="0"/>
        </a:spcBef>
        <a:spcAft>
          <a:spcPts val="1140"/>
        </a:spcAft>
        <a:buNone/>
        <a:tabLst/>
        <a:defRPr lang="en-GB" sz="27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2pPr>
      <a:lvl3pPr marL="1143000" marR="0" lvl="2" indent="-228600" algn="l" defTabSz="449263" rtl="0" fontAlgn="auto" hangingPunct="1">
        <a:lnSpc>
          <a:spcPct val="83000"/>
        </a:lnSpc>
        <a:spcBef>
          <a:spcPts val="0"/>
        </a:spcBef>
        <a:spcAft>
          <a:spcPts val="850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3pPr>
      <a:lvl4pPr marL="1600200" marR="0" lvl="3" indent="-228600" algn="l" defTabSz="449263" rtl="0" fontAlgn="auto" hangingPunct="1">
        <a:lnSpc>
          <a:spcPct val="83000"/>
        </a:lnSpc>
        <a:spcBef>
          <a:spcPts val="0"/>
        </a:spcBef>
        <a:spcAft>
          <a:spcPts val="575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4pPr>
      <a:lvl5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5pPr>
      <a:lvl6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6pPr>
      <a:lvl7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7pPr>
      <a:lvl8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8pPr>
      <a:lvl9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57" y="811241"/>
            <a:ext cx="7315524" cy="42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3" y="3781425"/>
            <a:ext cx="1272408" cy="3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3952517"/>
            <a:ext cx="2628000" cy="262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2020" y="7021785"/>
            <a:ext cx="7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 Zusammenarbeit mit dem Blasmusikverband Steiermark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6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4CC1960-8606-4FB7-B505-83781B14F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3"/>
          <a:stretch/>
        </p:blipFill>
        <p:spPr>
          <a:xfrm>
            <a:off x="576738" y="2361517"/>
            <a:ext cx="9613901" cy="4663558"/>
          </a:xfrm>
          <a:prstGeom prst="rect">
            <a:avLst/>
          </a:prstGeom>
        </p:spPr>
      </p:pic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Beendigung des Defilierstreiches mit darauffolgendem Einschlagen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56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93193"/>
            <a:ext cx="9613901" cy="4986332"/>
          </a:xfrm>
        </p:spPr>
        <p:txBody>
          <a:bodyPr/>
          <a:lstStyle/>
          <a:p>
            <a:pPr lvl="1"/>
            <a:r>
              <a:rPr lang="de-AT" dirty="0"/>
              <a:t>Beendigung des Defilierstreichs mit darauffolgendem Fußmarsch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11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556848-7C45-4241-B07C-2B839DAB7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28"/>
          <a:stretch/>
        </p:blipFill>
        <p:spPr>
          <a:xfrm>
            <a:off x="499882" y="2701305"/>
            <a:ext cx="10024839" cy="38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EBBCA13-1F74-4CDB-B334-C5CBFE66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9" y="2352486"/>
            <a:ext cx="9613902" cy="4656325"/>
          </a:xfrm>
          <a:prstGeom prst="rect">
            <a:avLst/>
          </a:prstGeom>
        </p:spPr>
      </p:pic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Beendigung des Fußmarsches mit darauffolgendem Einschlagen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44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Beendigung des Fußmarsches mit darauffolgendem Defilierstreich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13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A252CC-9318-4B38-9399-99DD3CEA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19" y="2392779"/>
            <a:ext cx="7015100" cy="46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Beenden des Marsches (auf die 2. </a:t>
            </a:r>
            <a:r>
              <a:rPr lang="de-AT" dirty="0" err="1"/>
              <a:t>Zählzeit</a:t>
            </a:r>
            <a:r>
              <a:rPr lang="de-AT" dirty="0"/>
              <a:t>)</a:t>
            </a:r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14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A32D80-6E06-47E6-905E-74877990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07" y="1976714"/>
            <a:ext cx="6072623" cy="50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Beenden des Marsches (auf die 1. </a:t>
            </a:r>
            <a:r>
              <a:rPr lang="de-AT" dirty="0" err="1"/>
              <a:t>Zählzeit</a:t>
            </a:r>
            <a:r>
              <a:rPr lang="de-AT" dirty="0"/>
              <a:t>)</a:t>
            </a:r>
          </a:p>
          <a:p>
            <a:pPr lvl="1"/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15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64C48E-0DDA-433E-ACC2-1E335C14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06" y="2067117"/>
            <a:ext cx="5955721" cy="49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Abreißen des Marsches</a:t>
            </a:r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16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482BF2-BA75-432D-A007-BAAA6A80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16"/>
          <a:stretch/>
        </p:blipFill>
        <p:spPr>
          <a:xfrm>
            <a:off x="2031951" y="2029607"/>
            <a:ext cx="7200800" cy="49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AT" dirty="0"/>
              <a:t>Halten ohne Kommando</a:t>
            </a:r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17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3741A1-F816-4F06-AC91-8DC36488E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73"/>
          <a:stretch/>
        </p:blipFill>
        <p:spPr>
          <a:xfrm>
            <a:off x="290489" y="2773313"/>
            <a:ext cx="10102898" cy="35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Halten mit Kommando</a:t>
            </a:r>
          </a:p>
          <a:p>
            <a:endParaRPr lang="de-AT" dirty="0"/>
          </a:p>
          <a:p>
            <a:pPr lvl="1"/>
            <a:r>
              <a:rPr lang="de-AT" dirty="0"/>
              <a:t>Kommando „Musik – HALT!“</a:t>
            </a:r>
          </a:p>
          <a:p>
            <a:pPr lvl="2"/>
            <a:r>
              <a:rPr lang="de-AT" dirty="0"/>
              <a:t>1. Zählzeit (Ankündigungskommando):		„Musik – „</a:t>
            </a:r>
          </a:p>
          <a:p>
            <a:pPr lvl="4"/>
            <a:r>
              <a:rPr lang="de-AT" dirty="0"/>
              <a:t>Kleine Trommel beendet den Defilierstreich</a:t>
            </a:r>
          </a:p>
          <a:p>
            <a:pPr lvl="2"/>
            <a:r>
              <a:rPr lang="de-AT" dirty="0"/>
              <a:t>2. , 3. und 4. Zählzeit:						 Pause</a:t>
            </a:r>
          </a:p>
          <a:p>
            <a:pPr lvl="2"/>
            <a:r>
              <a:rPr lang="de-AT" dirty="0"/>
              <a:t>5. Zählzeit:									„HALT!“</a:t>
            </a:r>
          </a:p>
          <a:p>
            <a:pPr lvl="1"/>
            <a:r>
              <a:rPr lang="de-AT" dirty="0"/>
              <a:t>Die Kommandos „Musik –“ und „HALT!“ sollen jeweils auf dem linken Fuß erfolgen. Nach „HALT!“ machen die Musiker noch einen halben Schritt und ziehen den linken Fuß bei.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640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ctrTitle"/>
          </p:nvPr>
        </p:nvSpPr>
        <p:spPr/>
        <p:txBody>
          <a:bodyPr anchor="ctr" anchorCtr="1"/>
          <a:lstStyle/>
          <a:p>
            <a:pPr lvl="0" algn="ctr"/>
            <a:r>
              <a:rPr lang="de-AT" sz="4000" b="1" dirty="0"/>
              <a:t>Stabführerausbildung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3. Einheit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20 02 2016</a:t>
            </a: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056783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3. Einheit</a:t>
            </a:r>
          </a:p>
          <a:p>
            <a:pPr lvl="1"/>
            <a:r>
              <a:rPr lang="de-AT" dirty="0"/>
              <a:t>Wiederholung</a:t>
            </a:r>
          </a:p>
          <a:p>
            <a:pPr lvl="1"/>
            <a:r>
              <a:rPr lang="de-AT" dirty="0"/>
              <a:t>Die drei Arten des Abmarschierens</a:t>
            </a:r>
          </a:p>
          <a:p>
            <a:pPr lvl="1"/>
            <a:r>
              <a:rPr lang="de-AT" dirty="0"/>
              <a:t>Halten und Abmarsch während des Spiels</a:t>
            </a:r>
          </a:p>
          <a:p>
            <a:pPr lvl="1"/>
            <a:r>
              <a:rPr lang="de-AT" dirty="0"/>
              <a:t>Beendigung von Fußmarsch und Defilierstreich mit drauffolgendem Einschlagen</a:t>
            </a:r>
          </a:p>
          <a:p>
            <a:pPr lvl="1"/>
            <a:r>
              <a:rPr lang="de-AT" dirty="0"/>
              <a:t>Beenden des Marsches</a:t>
            </a:r>
          </a:p>
          <a:p>
            <a:pPr lvl="1"/>
            <a:r>
              <a:rPr lang="de-AT" dirty="0"/>
              <a:t>Abreißen des Marsches</a:t>
            </a:r>
          </a:p>
          <a:p>
            <a:pPr lvl="1"/>
            <a:r>
              <a:rPr lang="de-AT" dirty="0"/>
              <a:t>Halten mit und ohne Kommando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dirty="0"/>
              <a:t>Hilfsmittel: Buch und DVD Musik in Bewegung, DVD Bundeswettbewerb, Schlagzeuger</a:t>
            </a:r>
          </a:p>
          <a:p>
            <a:pPr marL="457200" lvl="1" indent="0">
              <a:buNone/>
            </a:pPr>
            <a:endParaRPr lang="de-AT" sz="2000" dirty="0"/>
          </a:p>
          <a:p>
            <a:pPr marL="914400" lvl="2" indent="0">
              <a:buNone/>
            </a:pPr>
            <a:endParaRPr lang="de-AT" dirty="0"/>
          </a:p>
          <a:p>
            <a:pPr marL="1828800" lvl="4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810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Marschaufstellung</a:t>
            </a:r>
          </a:p>
          <a:p>
            <a:pPr lvl="1"/>
            <a:r>
              <a:rPr lang="de-AT" dirty="0"/>
              <a:t>Trageweise der Instrumente</a:t>
            </a:r>
          </a:p>
          <a:p>
            <a:pPr lvl="1"/>
            <a:r>
              <a:rPr lang="de-AT" dirty="0"/>
              <a:t>Stabführung beim Einschlagen</a:t>
            </a:r>
          </a:p>
          <a:p>
            <a:pPr lvl="1"/>
            <a:r>
              <a:rPr lang="de-AT" dirty="0"/>
              <a:t>An-/ Absetzen der Instrumente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270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Die drei Arten des Abmarschierens</a:t>
            </a:r>
          </a:p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dirty="0"/>
              <a:t>Mit Defilierstreich (ohne Einschlagen und </a:t>
            </a:r>
            <a:r>
              <a:rPr lang="de-AT"/>
              <a:t>ohne Fußmarsch)</a:t>
            </a:r>
            <a:endParaRPr lang="de-AT" dirty="0"/>
          </a:p>
          <a:p>
            <a:pPr lvl="1"/>
            <a:r>
              <a:rPr lang="de-AT" dirty="0"/>
              <a:t>Mit Fußmarsch</a:t>
            </a:r>
          </a:p>
          <a:p>
            <a:pPr lvl="1"/>
            <a:r>
              <a:rPr lang="de-AT" dirty="0"/>
              <a:t>Mit Einschlagen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01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Abmarsch mit Defilierstreich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6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085548-1117-4441-9A51-D60C586EF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42" y="2152748"/>
            <a:ext cx="8052354" cy="48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Abmarsch mit Fußmarsch</a:t>
            </a:r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7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C783A2-4C78-4862-9E6D-6B84E5AE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8" y="2288941"/>
            <a:ext cx="9300729" cy="47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Abmarsch  mit Einschlagen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8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CA7D66-2EDA-462C-9D4B-D4FD8AD0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95" y="2260778"/>
            <a:ext cx="7200800" cy="4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Halten und Abmarsch während des Spiels</a:t>
            </a:r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9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E0C2BD-64BF-4756-A7E2-39189AE99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40" y="2319528"/>
            <a:ext cx="5304898" cy="46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Benutzerdefiniert</PresentationFormat>
  <Paragraphs>105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Tinos</vt:lpstr>
      <vt:lpstr>Wingdings</vt:lpstr>
      <vt:lpstr>Larissa</vt:lpstr>
      <vt:lpstr>PowerPoint-Präsentation</vt:lpstr>
      <vt:lpstr>Stabführerausbildung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Riegler, Erich</dc:creator>
  <cp:lastModifiedBy>Blutmager, Andreas</cp:lastModifiedBy>
  <cp:revision>237</cp:revision>
  <cp:lastPrinted>2014-03-27T11:12:12Z</cp:lastPrinted>
  <dcterms:created xsi:type="dcterms:W3CDTF">1601-01-01T00:00:00Z</dcterms:created>
  <dcterms:modified xsi:type="dcterms:W3CDTF">2022-03-18T08:30:29Z</dcterms:modified>
</cp:coreProperties>
</file>