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9" r:id="rId2"/>
    <p:sldId id="257" r:id="rId3"/>
    <p:sldId id="258" r:id="rId4"/>
    <p:sldId id="260" r:id="rId5"/>
  </p:sldIdLst>
  <p:sldSz cx="10688638" cy="7562850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006600"/>
    <a:srgbClr val="774F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08" y="1272"/>
      </p:cViewPr>
      <p:guideLst>
        <p:guide orient="horz" pos="2382"/>
        <p:guide pos="336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076571" cy="5111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AT" sz="1200" b="0" i="0" u="none" strike="noStrike" kern="1200" cap="none" spc="0" baseline="0" dirty="0">
              <a:solidFill>
                <a:srgbClr val="FFFFFF"/>
              </a:solidFill>
              <a:uFillTx/>
              <a:latin typeface="Arial"/>
              <a:ea typeface=""/>
              <a:cs typeface="Arial Unicode MS"/>
            </a:endParaRP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4021138" y="0"/>
            <a:ext cx="3076571" cy="5111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r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E25EB64-35C6-4262-AB74-8D0C52AFA01A}" type="datetime1">
              <a:rPr lang="de-AT" sz="1200" b="0" i="0" u="none" strike="noStrike" kern="1200" cap="none" spc="0" baseline="0">
                <a:solidFill>
                  <a:srgbClr val="FFFFFF"/>
                </a:solidFill>
                <a:uFillTx/>
                <a:latin typeface="Arial"/>
                <a:ea typeface=""/>
                <a:cs typeface="Arial Unicode MS"/>
              </a:rPr>
              <a:pPr marL="0" marR="0" lvl="0" indent="0" algn="r" defTabSz="449263" rtl="0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23.04.2019</a:t>
            </a:fld>
            <a:endParaRPr lang="de-AT" sz="1200" b="0" i="0" u="none" strike="noStrike" kern="1200" cap="none" spc="0" baseline="0" dirty="0">
              <a:solidFill>
                <a:srgbClr val="FFFFFF"/>
              </a:solidFill>
              <a:uFillTx/>
              <a:latin typeface="Arial"/>
              <a:ea typeface=""/>
              <a:cs typeface="Arial Unicode MS"/>
            </a:endParaRPr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0" y="9721845"/>
            <a:ext cx="3076571" cy="5111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AT" sz="1200" b="0" i="0" u="none" strike="noStrike" kern="1200" cap="none" spc="0" baseline="0" dirty="0">
              <a:solidFill>
                <a:srgbClr val="FFFFFF"/>
              </a:solidFill>
              <a:uFillTx/>
              <a:latin typeface="Arial"/>
              <a:ea typeface=""/>
              <a:cs typeface="Arial Unicode MS"/>
            </a:endParaRP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4021138" y="9721845"/>
            <a:ext cx="3076571" cy="5111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B6D9F25-830F-4DA1-9AF2-CB1D94FE04E8}" type="slidenum">
              <a:t>‹Nr.›</a:t>
            </a:fld>
            <a:endParaRPr lang="de-AT" sz="1200" b="0" i="0" u="none" strike="noStrike" kern="1200" cap="none" spc="0" baseline="0" dirty="0">
              <a:solidFill>
                <a:srgbClr val="FFFFFF"/>
              </a:solidFill>
              <a:uFillTx/>
              <a:latin typeface="Arial"/>
              <a:ea typeface="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6874776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"/>
          <p:cNvSpPr/>
          <p:nvPr/>
        </p:nvSpPr>
        <p:spPr>
          <a:xfrm>
            <a:off x="0" y="0"/>
            <a:ext cx="7099301" cy="10234614"/>
          </a:xfrm>
          <a:custGeom>
            <a:avLst>
              <a:gd name="f0" fmla="val 4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86840" tIns="43415" rIns="86840" bIns="43415" anchor="ctr" anchorCtr="0" compatLnSpc="1"/>
          <a:lstStyle/>
          <a:p>
            <a: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AT" sz="1800" b="0" i="0" u="none" strike="noStrike" kern="1200" cap="none" spc="0" baseline="0" dirty="0">
              <a:solidFill>
                <a:srgbClr val="FFFFFF"/>
              </a:solidFill>
              <a:uFillTx/>
              <a:latin typeface="Arial"/>
              <a:ea typeface=""/>
              <a:cs typeface="Arial Unicode MS"/>
            </a:endParaRPr>
          </a:p>
        </p:txBody>
      </p:sp>
      <p:sp>
        <p:nvSpPr>
          <p:cNvPr id="3" name="AutoShape 2"/>
          <p:cNvSpPr/>
          <p:nvPr/>
        </p:nvSpPr>
        <p:spPr>
          <a:xfrm>
            <a:off x="0" y="0"/>
            <a:ext cx="7099301" cy="10234614"/>
          </a:xfrm>
          <a:custGeom>
            <a:avLst>
              <a:gd name="f0" fmla="val 4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86840" tIns="43415" rIns="86840" bIns="43415" anchor="ctr" anchorCtr="0" compatLnSpc="1"/>
          <a:lstStyle/>
          <a:p>
            <a: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AT" sz="1800" b="0" i="0" u="none" strike="noStrike" kern="1200" cap="none" spc="0" baseline="0" dirty="0">
              <a:solidFill>
                <a:srgbClr val="FFFFFF"/>
              </a:solidFill>
              <a:uFillTx/>
              <a:latin typeface="Arial"/>
              <a:ea typeface=""/>
              <a:cs typeface="Arial Unicode MS"/>
            </a:endParaRPr>
          </a:p>
        </p:txBody>
      </p:sp>
      <p:sp>
        <p:nvSpPr>
          <p:cNvPr id="4" name="Rectangle 3"/>
          <p:cNvSpPr>
            <a:spLocks noGrp="1" noRot="1" noChangeAspect="1"/>
          </p:cNvSpPr>
          <p:nvPr>
            <p:ph type="sldImg" idx="2"/>
          </p:nvPr>
        </p:nvSpPr>
        <p:spPr>
          <a:xfrm>
            <a:off x="839784" y="777870"/>
            <a:ext cx="5414957" cy="3832222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5" name="Rectangle 4"/>
          <p:cNvSpPr txBox="1">
            <a:spLocks noGrp="1"/>
          </p:cNvSpPr>
          <p:nvPr>
            <p:ph type="body" sz="quarter" idx="3"/>
          </p:nvPr>
        </p:nvSpPr>
        <p:spPr>
          <a:xfrm>
            <a:off x="709629" y="4861252"/>
            <a:ext cx="5675561" cy="46013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de-DE"/>
          </a:p>
        </p:txBody>
      </p:sp>
      <p:sp>
        <p:nvSpPr>
          <p:cNvPr id="6" name="Rectangle 5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077056" cy="50755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25159" algn="l"/>
                <a:tab pos="851818" algn="l"/>
                <a:tab pos="1278486" algn="l"/>
                <a:tab pos="1705154" algn="l"/>
                <a:tab pos="2131813" algn="l"/>
                <a:tab pos="2558482" algn="l"/>
                <a:tab pos="2985141" algn="l"/>
                <a:tab pos="3411809" algn="l"/>
                <a:tab pos="3838477" algn="l"/>
                <a:tab pos="4265136" algn="l"/>
                <a:tab pos="4691804" algn="l"/>
                <a:tab pos="5118463" algn="l"/>
                <a:tab pos="5545131" algn="l"/>
                <a:tab pos="5971800" algn="l"/>
                <a:tab pos="6398459" algn="l"/>
                <a:tab pos="6825127" algn="l"/>
                <a:tab pos="7251786" algn="l"/>
                <a:tab pos="7678454" algn="l"/>
                <a:tab pos="8105122" algn="l"/>
                <a:tab pos="8531781" algn="l"/>
              </a:tabLst>
              <a:defRPr lang="de-AT" sz="1300" b="0" i="0" u="none" strike="noStrike" kern="1200" cap="none" spc="0" baseline="0">
                <a:solidFill>
                  <a:srgbClr val="000000"/>
                </a:solidFill>
                <a:uFillTx/>
                <a:latin typeface="Tinos" pitchFamily="16"/>
                <a:ea typeface=""/>
                <a:cs typeface="Arial Unicode MS"/>
              </a:defRPr>
            </a:lvl1pPr>
          </a:lstStyle>
          <a:p>
            <a:pPr lvl="0"/>
            <a:endParaRPr lang="de-AT" dirty="0"/>
          </a:p>
        </p:txBody>
      </p:sp>
      <p:sp>
        <p:nvSpPr>
          <p:cNvPr id="7" name="Rectangle 6"/>
          <p:cNvSpPr txBox="1">
            <a:spLocks noGrp="1"/>
          </p:cNvSpPr>
          <p:nvPr>
            <p:ph type="dt" idx="1"/>
          </p:nvPr>
        </p:nvSpPr>
        <p:spPr>
          <a:xfrm>
            <a:off x="4017773" y="0"/>
            <a:ext cx="3077056" cy="50755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25159" algn="l"/>
                <a:tab pos="851818" algn="l"/>
                <a:tab pos="1278486" algn="l"/>
                <a:tab pos="1705154" algn="l"/>
                <a:tab pos="2131813" algn="l"/>
                <a:tab pos="2558482" algn="l"/>
                <a:tab pos="2985141" algn="l"/>
                <a:tab pos="3411809" algn="l"/>
                <a:tab pos="3838477" algn="l"/>
                <a:tab pos="4265136" algn="l"/>
                <a:tab pos="4691804" algn="l"/>
                <a:tab pos="5118463" algn="l"/>
                <a:tab pos="5545131" algn="l"/>
                <a:tab pos="5971800" algn="l"/>
                <a:tab pos="6398459" algn="l"/>
                <a:tab pos="6825127" algn="l"/>
                <a:tab pos="7251786" algn="l"/>
                <a:tab pos="7678454" algn="l"/>
                <a:tab pos="8105122" algn="l"/>
                <a:tab pos="8531781" algn="l"/>
              </a:tabLst>
              <a:defRPr lang="de-AT" sz="1300" b="0" i="0" u="none" strike="noStrike" kern="1200" cap="none" spc="0" baseline="0">
                <a:solidFill>
                  <a:srgbClr val="000000"/>
                </a:solidFill>
                <a:uFillTx/>
                <a:latin typeface="Tinos" pitchFamily="16"/>
                <a:ea typeface=""/>
                <a:cs typeface="Arial Unicode MS"/>
              </a:defRPr>
            </a:lvl1pPr>
          </a:lstStyle>
          <a:p>
            <a:pPr lvl="0"/>
            <a:endParaRPr lang="de-AT" dirty="0"/>
          </a:p>
        </p:txBody>
      </p:sp>
      <p:sp>
        <p:nvSpPr>
          <p:cNvPr id="8" name="Rectangle 7"/>
          <p:cNvSpPr txBox="1">
            <a:spLocks noGrp="1"/>
          </p:cNvSpPr>
          <p:nvPr>
            <p:ph type="ftr" sz="quarter" idx="4"/>
          </p:nvPr>
        </p:nvSpPr>
        <p:spPr>
          <a:xfrm>
            <a:off x="0" y="9722504"/>
            <a:ext cx="3077056" cy="50755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25159" algn="l"/>
                <a:tab pos="851818" algn="l"/>
                <a:tab pos="1278486" algn="l"/>
                <a:tab pos="1705154" algn="l"/>
                <a:tab pos="2131813" algn="l"/>
                <a:tab pos="2558482" algn="l"/>
                <a:tab pos="2985141" algn="l"/>
                <a:tab pos="3411809" algn="l"/>
                <a:tab pos="3838477" algn="l"/>
                <a:tab pos="4265136" algn="l"/>
                <a:tab pos="4691804" algn="l"/>
                <a:tab pos="5118463" algn="l"/>
                <a:tab pos="5545131" algn="l"/>
                <a:tab pos="5971800" algn="l"/>
                <a:tab pos="6398459" algn="l"/>
                <a:tab pos="6825127" algn="l"/>
                <a:tab pos="7251786" algn="l"/>
                <a:tab pos="7678454" algn="l"/>
                <a:tab pos="8105122" algn="l"/>
                <a:tab pos="8531781" algn="l"/>
              </a:tabLst>
              <a:defRPr lang="de-AT" sz="1300" b="0" i="0" u="none" strike="noStrike" kern="1200" cap="none" spc="0" baseline="0">
                <a:solidFill>
                  <a:srgbClr val="000000"/>
                </a:solidFill>
                <a:uFillTx/>
                <a:latin typeface="Tinos" pitchFamily="16"/>
                <a:ea typeface=""/>
                <a:cs typeface="Arial Unicode MS"/>
              </a:defRPr>
            </a:lvl1pPr>
          </a:lstStyle>
          <a:p>
            <a:pPr lvl="0"/>
            <a:endParaRPr lang="de-AT" dirty="0"/>
          </a:p>
        </p:txBody>
      </p:sp>
      <p:sp>
        <p:nvSpPr>
          <p:cNvPr id="9" name="Rectangle 8"/>
          <p:cNvSpPr txBox="1">
            <a:spLocks noGrp="1"/>
          </p:cNvSpPr>
          <p:nvPr>
            <p:ph type="sldNum" sz="quarter" idx="5"/>
          </p:nvPr>
        </p:nvSpPr>
        <p:spPr>
          <a:xfrm>
            <a:off x="4017773" y="9722504"/>
            <a:ext cx="3077056" cy="50755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25159" algn="l"/>
                <a:tab pos="851818" algn="l"/>
                <a:tab pos="1278486" algn="l"/>
                <a:tab pos="1705154" algn="l"/>
                <a:tab pos="2131813" algn="l"/>
                <a:tab pos="2558482" algn="l"/>
                <a:tab pos="2985141" algn="l"/>
                <a:tab pos="3411809" algn="l"/>
                <a:tab pos="3838477" algn="l"/>
                <a:tab pos="4265136" algn="l"/>
                <a:tab pos="4691804" algn="l"/>
                <a:tab pos="5118463" algn="l"/>
                <a:tab pos="5545131" algn="l"/>
                <a:tab pos="5971800" algn="l"/>
                <a:tab pos="6398459" algn="l"/>
                <a:tab pos="6825127" algn="l"/>
                <a:tab pos="7251786" algn="l"/>
                <a:tab pos="7678454" algn="l"/>
                <a:tab pos="8105122" algn="l"/>
                <a:tab pos="8531781" algn="l"/>
              </a:tabLst>
              <a:defRPr lang="de-AT" sz="1300" b="0" i="0" u="none" strike="noStrike" kern="1200" cap="none" spc="0" baseline="0">
                <a:solidFill>
                  <a:srgbClr val="000000"/>
                </a:solidFill>
                <a:uFillTx/>
                <a:latin typeface="Tinos" pitchFamily="16"/>
                <a:ea typeface=""/>
                <a:cs typeface="Arial Unicode MS"/>
              </a:defRPr>
            </a:lvl1pPr>
          </a:lstStyle>
          <a:p>
            <a:pPr lvl="0"/>
            <a:fld id="{6B14F7C9-37CB-431B-BC79-D4B7642C648A}" type="slidenum"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5104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449263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de-DE" sz="1200" b="0" i="0" u="none" strike="noStrike" kern="1200" cap="none" spc="0" baseline="0">
        <a:solidFill>
          <a:srgbClr val="000000"/>
        </a:solidFill>
        <a:uFillTx/>
        <a:latin typeface="Times New Roman" pitchFamily="16"/>
        <a:ea typeface=""/>
        <a:cs typeface="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 txBox="1"/>
          <p:nvPr/>
        </p:nvSpPr>
        <p:spPr>
          <a:xfrm>
            <a:off x="4017773" y="9722504"/>
            <a:ext cx="3077056" cy="50755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25159" algn="l"/>
                <a:tab pos="851818" algn="l"/>
                <a:tab pos="1278486" algn="l"/>
                <a:tab pos="1705154" algn="l"/>
                <a:tab pos="2131813" algn="l"/>
                <a:tab pos="2558482" algn="l"/>
                <a:tab pos="2985141" algn="l"/>
                <a:tab pos="3411809" algn="l"/>
                <a:tab pos="3838477" algn="l"/>
                <a:tab pos="4265136" algn="l"/>
                <a:tab pos="4691804" algn="l"/>
                <a:tab pos="5118463" algn="l"/>
                <a:tab pos="5545131" algn="l"/>
                <a:tab pos="5971800" algn="l"/>
                <a:tab pos="6398459" algn="l"/>
                <a:tab pos="6825127" algn="l"/>
                <a:tab pos="7251786" algn="l"/>
                <a:tab pos="7678454" algn="l"/>
                <a:tab pos="8105122" algn="l"/>
                <a:tab pos="853178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81050A6-16E0-49E0-A26E-5B6229D59D33}" type="slidenum">
              <a:t>1</a:t>
            </a:fld>
            <a:endParaRPr lang="de-AT" sz="1300" b="0" i="0" u="none" strike="noStrike" kern="1200" cap="none" spc="0" baseline="0" dirty="0">
              <a:solidFill>
                <a:srgbClr val="000000"/>
              </a:solidFill>
              <a:uFillTx/>
              <a:latin typeface="Tinos" pitchFamily="16"/>
              <a:ea typeface=""/>
              <a:cs typeface="Arial Unicode MS"/>
            </a:endParaRPr>
          </a:p>
        </p:txBody>
      </p:sp>
      <p:sp>
        <p:nvSpPr>
          <p:cNvPr id="3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838200" y="777875"/>
            <a:ext cx="5421313" cy="3836988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4" name="Rectangle 2"/>
          <p:cNvSpPr txBox="1">
            <a:spLocks noGrp="1"/>
          </p:cNvSpPr>
          <p:nvPr>
            <p:ph type="body" sz="quarter" idx="1"/>
          </p:nvPr>
        </p:nvSpPr>
        <p:spPr>
          <a:xfrm>
            <a:off x="709629" y="4861252"/>
            <a:ext cx="5677052" cy="4602915"/>
          </a:xfrm>
        </p:spPr>
        <p:txBody>
          <a:bodyPr wrap="none" anchor="ctr"/>
          <a:lstStyle/>
          <a:p>
            <a:endParaRPr lang="de-AT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 txBox="1"/>
          <p:nvPr/>
        </p:nvSpPr>
        <p:spPr>
          <a:xfrm>
            <a:off x="4017773" y="9722504"/>
            <a:ext cx="3077056" cy="50755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25159" algn="l"/>
                <a:tab pos="851818" algn="l"/>
                <a:tab pos="1278486" algn="l"/>
                <a:tab pos="1705154" algn="l"/>
                <a:tab pos="2131813" algn="l"/>
                <a:tab pos="2558482" algn="l"/>
                <a:tab pos="2985141" algn="l"/>
                <a:tab pos="3411809" algn="l"/>
                <a:tab pos="3838477" algn="l"/>
                <a:tab pos="4265136" algn="l"/>
                <a:tab pos="4691804" algn="l"/>
                <a:tab pos="5118463" algn="l"/>
                <a:tab pos="5545131" algn="l"/>
                <a:tab pos="5971800" algn="l"/>
                <a:tab pos="6398459" algn="l"/>
                <a:tab pos="6825127" algn="l"/>
                <a:tab pos="7251786" algn="l"/>
                <a:tab pos="7678454" algn="l"/>
                <a:tab pos="8105122" algn="l"/>
                <a:tab pos="853178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FEBC55B-7441-493E-95B2-EFD0B4878FCA}" type="slidenum">
              <a:t>2</a:t>
            </a:fld>
            <a:endParaRPr lang="de-AT" sz="1300" b="0" i="0" u="none" strike="noStrike" kern="1200" cap="none" spc="0" baseline="0" dirty="0">
              <a:solidFill>
                <a:srgbClr val="000000"/>
              </a:solidFill>
              <a:uFillTx/>
              <a:latin typeface="Tinos" pitchFamily="16"/>
              <a:ea typeface=""/>
              <a:cs typeface="Arial Unicode MS"/>
            </a:endParaRPr>
          </a:p>
        </p:txBody>
      </p:sp>
      <p:sp>
        <p:nvSpPr>
          <p:cNvPr id="3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838200" y="777875"/>
            <a:ext cx="5421313" cy="3836988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4" name="Rectangle 2"/>
          <p:cNvSpPr txBox="1">
            <a:spLocks noGrp="1"/>
          </p:cNvSpPr>
          <p:nvPr>
            <p:ph type="body" sz="quarter" idx="1"/>
          </p:nvPr>
        </p:nvSpPr>
        <p:spPr>
          <a:xfrm>
            <a:off x="709629" y="4861252"/>
            <a:ext cx="5677052" cy="4602915"/>
          </a:xfrm>
        </p:spPr>
        <p:txBody>
          <a:bodyPr wrap="none" anchor="ctr"/>
          <a:lstStyle/>
          <a:p>
            <a:endParaRPr lang="de-AT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839788" y="777875"/>
            <a:ext cx="5414962" cy="383222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6B14F7C9-37CB-431B-BC79-D4B7642C648A}" type="slidenum">
              <a:rPr lang="de-AT" smtClean="0"/>
              <a:t>3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15223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839788" y="777875"/>
            <a:ext cx="5414962" cy="383222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6B14F7C9-37CB-431B-BC79-D4B7642C648A}" type="slidenum">
              <a:rPr lang="de-AT" smtClean="0"/>
              <a:t>4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99733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801691" y="2349495"/>
            <a:ext cx="9085258" cy="1620838"/>
          </a:xfrm>
        </p:spPr>
        <p:txBody>
          <a:bodyPr/>
          <a:lstStyle>
            <a:lvl1pPr>
              <a:defRPr lang="de-DE" sz="4800" b="1"/>
            </a:lvl1pPr>
          </a:lstStyle>
          <a:p>
            <a:pPr lvl="0"/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Untertitel 2"/>
          <p:cNvSpPr txBox="1">
            <a:spLocks noGrp="1"/>
          </p:cNvSpPr>
          <p:nvPr>
            <p:ph type="subTitle" idx="1"/>
          </p:nvPr>
        </p:nvSpPr>
        <p:spPr>
          <a:xfrm>
            <a:off x="1603372" y="4286249"/>
            <a:ext cx="7481885" cy="1931990"/>
          </a:xfrm>
          <a:prstGeom prst="rect">
            <a:avLst/>
          </a:prstGeom>
        </p:spPr>
        <p:txBody>
          <a:bodyPr anchorCtr="1"/>
          <a:lstStyle>
            <a:lvl1pPr marL="0" indent="0" algn="ctr">
              <a:defRPr lang="de-DE"/>
            </a:lvl1pPr>
          </a:lstStyle>
          <a:p>
            <a:pPr lvl="0"/>
            <a:r>
              <a:rPr lang="de-DE" dirty="0"/>
              <a:t>Formatvorlage des Untertitelmasters durch Klicken bearbeiten</a:t>
            </a:r>
            <a:endParaRPr lang="de-AT" dirty="0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 smtClean="0"/>
              <a:t>17 02 2015</a:t>
            </a:r>
            <a:endParaRPr lang="de-AT" dirty="0"/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E67E265-92D9-4796-B298-8D3126AAED6E}" type="slidenum">
              <a:t>‹Nr.›</a:t>
            </a:fld>
            <a:endParaRPr lang="de-AT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59" y="397049"/>
            <a:ext cx="2193572" cy="1267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649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>
          <a:xfrm>
            <a:off x="534988" y="1770058"/>
            <a:ext cx="9613901" cy="4986332"/>
          </a:xfrm>
          <a:prstGeom prst="rect">
            <a:avLst/>
          </a:prstGeom>
        </p:spPr>
        <p:txBody>
          <a:bodyPr vert="eaVert"/>
          <a:lstStyle>
            <a:lvl1pPr>
              <a:defRPr lang="de-DE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 smtClean="0"/>
              <a:t>17 02 2015</a:t>
            </a:r>
            <a:endParaRPr lang="de-AT" dirty="0"/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FD89F63-5024-4A08-8EC7-5ADA50A87D7A}" type="slidenum">
              <a:t>‹Nr.›</a:t>
            </a:fld>
            <a:endParaRPr lang="de-AT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59" y="397049"/>
            <a:ext cx="2193572" cy="1267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5338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 txBox="1">
            <a:spLocks noGrp="1"/>
          </p:cNvSpPr>
          <p:nvPr>
            <p:ph type="title" orient="vert"/>
          </p:nvPr>
        </p:nvSpPr>
        <p:spPr>
          <a:xfrm>
            <a:off x="7745416" y="1770058"/>
            <a:ext cx="2403472" cy="4986332"/>
          </a:xfrm>
        </p:spPr>
        <p:txBody>
          <a:bodyPr vert="eaVert"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>
          <a:xfrm>
            <a:off x="534988" y="1770058"/>
            <a:ext cx="7058025" cy="4986332"/>
          </a:xfrm>
          <a:prstGeom prst="rect">
            <a:avLst/>
          </a:prstGeom>
        </p:spPr>
        <p:txBody>
          <a:bodyPr vert="eaVert"/>
          <a:lstStyle>
            <a:lvl1pPr>
              <a:defRPr lang="de-DE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 smtClean="0"/>
              <a:t>17 02 2015</a:t>
            </a:r>
            <a:endParaRPr lang="de-AT" dirty="0"/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F402615-6ECA-430F-9498-097F5DCF8464}" type="slidenum">
              <a:t>‹Nr.›</a:t>
            </a:fld>
            <a:endParaRPr lang="de-AT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59" y="397049"/>
            <a:ext cx="2193572" cy="1267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1178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 smtClean="0"/>
              <a:t>17 02 2015</a:t>
            </a:r>
            <a:endParaRPr lang="de-AT" dirty="0"/>
          </a:p>
        </p:txBody>
      </p:sp>
      <p:sp>
        <p:nvSpPr>
          <p:cNvPr id="4" name="Foliennummernplatzhalt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C10159-BD13-4336-A231-1AD5C15693BC}" type="slidenum"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988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01645" y="840315"/>
            <a:ext cx="9263484" cy="756281"/>
          </a:xfrm>
        </p:spPr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abellenplatzhalter 2"/>
          <p:cNvSpPr txBox="1">
            <a:spLocks noGrp="1"/>
          </p:cNvSpPr>
          <p:nvPr>
            <p:ph type="tbl" idx="1"/>
          </p:nvPr>
        </p:nvSpPr>
        <p:spPr>
          <a:xfrm>
            <a:off x="534430" y="1764663"/>
            <a:ext cx="9619771" cy="4991133"/>
          </a:xfrm>
          <a:prstGeom prst="rect">
            <a:avLst/>
          </a:prstGeom>
        </p:spPr>
        <p:txBody>
          <a:bodyPr lIns="104278" tIns="52139" rIns="104278" bIns="52139"/>
          <a:lstStyle>
            <a:lvl1pPr>
              <a:defRPr lang="de-AT"/>
            </a:lvl1pPr>
          </a:lstStyle>
          <a:p>
            <a:pPr lvl="0"/>
            <a:endParaRPr lang="de-AT" dirty="0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59" y="397049"/>
            <a:ext cx="2193572" cy="1267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6936677"/>
      </p:ext>
    </p:extLst>
  </p:cSld>
  <p:clrMapOvr>
    <a:masterClrMapping/>
  </p:clrMapOvr>
  <p:transition spd="slow"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01645" y="840315"/>
            <a:ext cx="9263484" cy="756281"/>
          </a:xfrm>
        </p:spPr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534430" y="1764663"/>
            <a:ext cx="4720818" cy="4991133"/>
          </a:xfrm>
          <a:prstGeom prst="rect">
            <a:avLst/>
          </a:prstGeom>
        </p:spPr>
        <p:txBody>
          <a:bodyPr lIns="104278" tIns="52139" rIns="104278" bIns="52139"/>
          <a:lstStyle>
            <a:lvl1pPr>
              <a:defRPr lang="de-DE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 txBox="1">
            <a:spLocks noGrp="1"/>
          </p:cNvSpPr>
          <p:nvPr>
            <p:ph idx="2"/>
          </p:nvPr>
        </p:nvSpPr>
        <p:spPr>
          <a:xfrm>
            <a:off x="5433392" y="1764663"/>
            <a:ext cx="4720818" cy="4991133"/>
          </a:xfrm>
          <a:prstGeom prst="rect">
            <a:avLst/>
          </a:prstGeom>
        </p:spPr>
        <p:txBody>
          <a:bodyPr lIns="104278" tIns="52139" rIns="104278" bIns="52139"/>
          <a:lstStyle>
            <a:lvl1pPr>
              <a:defRPr lang="de-DE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59" y="397049"/>
            <a:ext cx="2193572" cy="1267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3747022"/>
      </p:ext>
    </p:extLst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 smtClean="0"/>
              <a:t>17 02 2015</a:t>
            </a:r>
            <a:endParaRPr lang="de-AT" dirty="0"/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F095A0-48CB-4A47-AD88-27E9B11D5576}" type="slidenum">
              <a:t>‹Nr.›</a:t>
            </a:fld>
            <a:endParaRPr lang="de-AT" dirty="0"/>
          </a:p>
        </p:txBody>
      </p:sp>
      <p:sp>
        <p:nvSpPr>
          <p:cNvPr id="11" name="Untertitel 2"/>
          <p:cNvSpPr txBox="1">
            <a:spLocks noGrp="1"/>
          </p:cNvSpPr>
          <p:nvPr>
            <p:ph type="subTitle" idx="10" hasCustomPrompt="1"/>
          </p:nvPr>
        </p:nvSpPr>
        <p:spPr>
          <a:xfrm>
            <a:off x="2968055" y="397049"/>
            <a:ext cx="7481885" cy="1296144"/>
          </a:xfrm>
          <a:prstGeom prst="rect">
            <a:avLst/>
          </a:prstGeom>
        </p:spPr>
        <p:txBody>
          <a:bodyPr anchorCtr="1"/>
          <a:lstStyle>
            <a:lvl1pPr marL="0" indent="0" algn="ctr">
              <a:defRPr lang="de-DE" sz="4400" b="1" baseline="0"/>
            </a:lvl1pPr>
          </a:lstStyle>
          <a:p>
            <a:pPr lvl="0"/>
            <a:r>
              <a:rPr lang="de-DE" dirty="0" smtClean="0"/>
              <a:t>Titel bearbeiten</a:t>
            </a:r>
            <a:endParaRPr lang="de-AT" dirty="0"/>
          </a:p>
        </p:txBody>
      </p:sp>
      <p:sp>
        <p:nvSpPr>
          <p:cNvPr id="12" name="Inhaltsplatzhalter 2"/>
          <p:cNvSpPr txBox="1">
            <a:spLocks noGrp="1"/>
          </p:cNvSpPr>
          <p:nvPr>
            <p:ph idx="1"/>
          </p:nvPr>
        </p:nvSpPr>
        <p:spPr>
          <a:xfrm>
            <a:off x="534988" y="1770058"/>
            <a:ext cx="9613901" cy="4986332"/>
          </a:xfrm>
          <a:prstGeom prst="rect">
            <a:avLst/>
          </a:prstGeom>
        </p:spPr>
        <p:txBody>
          <a:bodyPr/>
          <a:lstStyle>
            <a:lvl1pPr marL="571500" indent="-571500">
              <a:buClr>
                <a:srgbClr val="339933"/>
              </a:buClr>
              <a:buFont typeface="Wingdings" panose="05000000000000000000" pitchFamily="2" charset="2"/>
              <a:buChar char="§"/>
              <a:defRPr lang="de-DE"/>
            </a:lvl1pPr>
            <a:lvl2pPr marL="914400" indent="-457200">
              <a:buClr>
                <a:srgbClr val="339933"/>
              </a:buClr>
              <a:buFont typeface="Wingdings" panose="05000000000000000000" pitchFamily="2" charset="2"/>
              <a:buChar char="§"/>
              <a:defRPr lang="de-DE"/>
            </a:lvl2pPr>
            <a:lvl3pPr marL="1257300" indent="-342900">
              <a:buClr>
                <a:srgbClr val="339933"/>
              </a:buClr>
              <a:buFont typeface="Wingdings" panose="05000000000000000000" pitchFamily="2" charset="2"/>
              <a:buChar char="§"/>
              <a:defRPr lang="de-DE"/>
            </a:lvl3pPr>
            <a:lvl4pPr marL="1714500" indent="-342900">
              <a:buClr>
                <a:srgbClr val="339933"/>
              </a:buClr>
              <a:buFont typeface="Wingdings" panose="05000000000000000000" pitchFamily="2" charset="2"/>
              <a:buChar char="§"/>
              <a:defRPr lang="de-DE"/>
            </a:lvl4pPr>
            <a:lvl5pPr marL="2171700" indent="-342900">
              <a:buClr>
                <a:srgbClr val="339933"/>
              </a:buClr>
              <a:buFont typeface="Wingdings" panose="05000000000000000000" pitchFamily="2" charset="2"/>
              <a:buChar char="§"/>
              <a:defRPr lang="de-DE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 smtClean="0"/>
              <a:t>Zweite </a:t>
            </a:r>
            <a:r>
              <a:rPr lang="de-DE" dirty="0"/>
              <a:t>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59" y="397049"/>
            <a:ext cx="2193572" cy="1267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9427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44548" y="4859341"/>
            <a:ext cx="9085258" cy="1501773"/>
          </a:xfrm>
        </p:spPr>
        <p:txBody>
          <a:bodyPr/>
          <a:lstStyle>
            <a:lvl1pPr>
              <a:defRPr lang="de-DE" sz="4000" b="1" cap="all"/>
            </a:lvl1pPr>
          </a:lstStyle>
          <a:p>
            <a:pPr lvl="0"/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844548" y="3205164"/>
            <a:ext cx="9085258" cy="1654177"/>
          </a:xfrm>
          <a:prstGeom prst="rect">
            <a:avLst/>
          </a:prstGeom>
        </p:spPr>
        <p:txBody>
          <a:bodyPr anchor="b"/>
          <a:lstStyle>
            <a:lvl1pPr marL="0" indent="0">
              <a:defRPr lang="de-DE" sz="20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 smtClean="0"/>
              <a:t>17 02 2015</a:t>
            </a:r>
            <a:endParaRPr lang="de-AT" dirty="0"/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022B3A5-97D5-44D0-8F2F-0B7D1BCAB939}" type="slidenum">
              <a:t>‹Nr.›</a:t>
            </a:fld>
            <a:endParaRPr lang="de-AT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59" y="397049"/>
            <a:ext cx="2193572" cy="1267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8186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534988" y="1770058"/>
            <a:ext cx="4730748" cy="4986332"/>
          </a:xfrm>
          <a:prstGeom prst="rect">
            <a:avLst/>
          </a:prstGeom>
        </p:spPr>
        <p:txBody>
          <a:bodyPr/>
          <a:lstStyle>
            <a:lvl1pPr>
              <a:defRPr lang="de-DE" sz="2800"/>
            </a:lvl1pPr>
            <a:lvl2pPr>
              <a:defRPr lang="de-DE" sz="2400"/>
            </a:lvl2pPr>
            <a:lvl3pPr>
              <a:defRPr lang="de-DE" sz="2000"/>
            </a:lvl3pPr>
            <a:lvl4pPr>
              <a:defRPr lang="de-DE" sz="1800"/>
            </a:lvl4pPr>
            <a:lvl5pPr>
              <a:defRPr lang="de-DE"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 txBox="1">
            <a:spLocks noGrp="1"/>
          </p:cNvSpPr>
          <p:nvPr>
            <p:ph idx="2"/>
          </p:nvPr>
        </p:nvSpPr>
        <p:spPr>
          <a:xfrm>
            <a:off x="5418140" y="1770058"/>
            <a:ext cx="4730748" cy="4986332"/>
          </a:xfrm>
          <a:prstGeom prst="rect">
            <a:avLst/>
          </a:prstGeom>
        </p:spPr>
        <p:txBody>
          <a:bodyPr/>
          <a:lstStyle>
            <a:lvl1pPr>
              <a:defRPr lang="de-DE" sz="2800"/>
            </a:lvl1pPr>
            <a:lvl2pPr>
              <a:defRPr lang="de-DE" sz="2400"/>
            </a:lvl2pPr>
            <a:lvl3pPr>
              <a:defRPr lang="de-DE" sz="2000"/>
            </a:lvl3pPr>
            <a:lvl4pPr>
              <a:defRPr lang="de-DE" sz="1800"/>
            </a:lvl4pPr>
            <a:lvl5pPr>
              <a:defRPr lang="de-DE"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 smtClean="0"/>
              <a:t>17 02 2015</a:t>
            </a:r>
            <a:endParaRPr lang="de-AT" dirty="0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016FB2-B6BE-488C-8473-81876FCE19F8}" type="slidenum">
              <a:t>‹Nr.›</a:t>
            </a:fld>
            <a:endParaRPr lang="de-AT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59" y="397049"/>
            <a:ext cx="2193572" cy="1267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367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534988" y="303215"/>
            <a:ext cx="9618665" cy="1260472"/>
          </a:xfrm>
        </p:spPr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534988" y="1692270"/>
            <a:ext cx="4722811" cy="706438"/>
          </a:xfrm>
          <a:prstGeom prst="rect">
            <a:avLst/>
          </a:prstGeom>
        </p:spPr>
        <p:txBody>
          <a:bodyPr anchor="b"/>
          <a:lstStyle>
            <a:lvl1pPr marL="0" indent="0">
              <a:defRPr lang="de-DE" sz="2400"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idx="2"/>
          </p:nvPr>
        </p:nvSpPr>
        <p:spPr>
          <a:xfrm>
            <a:off x="534988" y="2398708"/>
            <a:ext cx="4722811" cy="4357682"/>
          </a:xfrm>
          <a:prstGeom prst="rect">
            <a:avLst/>
          </a:prstGeom>
        </p:spPr>
        <p:txBody>
          <a:bodyPr/>
          <a:lstStyle>
            <a:lvl1pPr>
              <a:defRPr lang="de-DE" sz="2400"/>
            </a:lvl1pPr>
            <a:lvl2pPr>
              <a:defRPr lang="de-DE" sz="2000"/>
            </a:lvl2pPr>
            <a:lvl3pPr>
              <a:defRPr lang="de-DE" sz="1800"/>
            </a:lvl3pPr>
            <a:lvl4pPr>
              <a:defRPr lang="de-DE" sz="1600"/>
            </a:lvl4pPr>
            <a:lvl5pPr>
              <a:defRPr lang="de-DE" sz="16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 txBox="1">
            <a:spLocks noGrp="1"/>
          </p:cNvSpPr>
          <p:nvPr>
            <p:ph type="body" idx="3"/>
          </p:nvPr>
        </p:nvSpPr>
        <p:spPr>
          <a:xfrm>
            <a:off x="5429250" y="1692270"/>
            <a:ext cx="4724403" cy="706438"/>
          </a:xfrm>
          <a:prstGeom prst="rect">
            <a:avLst/>
          </a:prstGeom>
        </p:spPr>
        <p:txBody>
          <a:bodyPr anchor="b"/>
          <a:lstStyle>
            <a:lvl1pPr marL="0" indent="0">
              <a:defRPr lang="de-DE" sz="2400"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 txBox="1">
            <a:spLocks noGrp="1"/>
          </p:cNvSpPr>
          <p:nvPr>
            <p:ph idx="4"/>
          </p:nvPr>
        </p:nvSpPr>
        <p:spPr>
          <a:xfrm>
            <a:off x="5429250" y="2398708"/>
            <a:ext cx="4724403" cy="4357682"/>
          </a:xfrm>
          <a:prstGeom prst="rect">
            <a:avLst/>
          </a:prstGeom>
        </p:spPr>
        <p:txBody>
          <a:bodyPr/>
          <a:lstStyle>
            <a:lvl1pPr>
              <a:defRPr lang="de-DE" sz="2400"/>
            </a:lvl1pPr>
            <a:lvl2pPr>
              <a:defRPr lang="de-DE" sz="2000"/>
            </a:lvl2pPr>
            <a:lvl3pPr>
              <a:defRPr lang="de-DE" sz="1800"/>
            </a:lvl3pPr>
            <a:lvl4pPr>
              <a:defRPr lang="de-DE" sz="1600"/>
            </a:lvl4pPr>
            <a:lvl5pPr>
              <a:defRPr lang="de-DE" sz="16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 smtClean="0"/>
              <a:t>17 02 2015</a:t>
            </a:r>
            <a:endParaRPr lang="de-AT" dirty="0"/>
          </a:p>
        </p:txBody>
      </p:sp>
      <p:sp>
        <p:nvSpPr>
          <p:cNvPr id="8" name="Foliennummernplatzhalter 7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0DFCB2B-1689-4A7C-BF10-DDD5C1E279B3}" type="slidenum">
              <a:t>‹Nr.›</a:t>
            </a:fld>
            <a:endParaRPr lang="de-AT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59" y="397049"/>
            <a:ext cx="2193572" cy="1267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5017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 smtClean="0"/>
              <a:t>17 02 2015</a:t>
            </a:r>
            <a:endParaRPr lang="de-AT" dirty="0"/>
          </a:p>
        </p:txBody>
      </p:sp>
      <p:sp>
        <p:nvSpPr>
          <p:cNvPr id="4" name="Foliennummernplatzhalt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33D848-669D-4AC7-BA25-78DE70BD8B00}" type="slidenum"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51885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 smtClean="0"/>
              <a:t>17 02 2015</a:t>
            </a:r>
            <a:endParaRPr lang="de-AT" dirty="0"/>
          </a:p>
        </p:txBody>
      </p:sp>
      <p:sp>
        <p:nvSpPr>
          <p:cNvPr id="3" name="Foliennummernplatzhalter 2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A758C6-E993-4A51-9782-6E1F3B4BEDA4}" type="slidenum"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37503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534988" y="301623"/>
            <a:ext cx="3516316" cy="1281110"/>
          </a:xfrm>
        </p:spPr>
        <p:txBody>
          <a:bodyPr anchor="b"/>
          <a:lstStyle>
            <a:lvl1pPr>
              <a:defRPr lang="de-DE" sz="2000" b="1"/>
            </a:lvl1pPr>
          </a:lstStyle>
          <a:p>
            <a:pPr lvl="0"/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4178295" y="301623"/>
            <a:ext cx="5975347" cy="6454777"/>
          </a:xfrm>
          <a:prstGeom prst="rect">
            <a:avLst/>
          </a:prstGeom>
        </p:spPr>
        <p:txBody>
          <a:bodyPr/>
          <a:lstStyle>
            <a:lvl1pPr>
              <a:defRPr lang="de-DE" sz="3200"/>
            </a:lvl1pPr>
            <a:lvl2pPr>
              <a:defRPr lang="de-DE" sz="2800"/>
            </a:lvl2pPr>
            <a:lvl3pPr>
              <a:defRPr lang="de-DE" sz="2400"/>
            </a:lvl3pPr>
            <a:lvl4pPr>
              <a:defRPr lang="de-DE" sz="2000"/>
            </a:lvl4pPr>
            <a:lvl5pPr>
              <a:defRPr lang="de-DE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534988" y="1582734"/>
            <a:ext cx="3516316" cy="5173666"/>
          </a:xfrm>
          <a:prstGeom prst="rect">
            <a:avLst/>
          </a:prstGeom>
        </p:spPr>
        <p:txBody>
          <a:bodyPr/>
          <a:lstStyle>
            <a:lvl1pPr marL="0" indent="0">
              <a:defRPr lang="de-DE" sz="14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 smtClean="0"/>
              <a:t>17 02 2015</a:t>
            </a:r>
            <a:endParaRPr lang="de-AT" dirty="0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E1DA3AE-0CBD-4758-B616-F39374EBDDDE}" type="slidenum">
              <a:t>‹Nr.›</a:t>
            </a:fld>
            <a:endParaRPr lang="de-AT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59" y="397049"/>
            <a:ext cx="2193572" cy="1267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5772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2095503" y="5294311"/>
            <a:ext cx="6413501" cy="623885"/>
          </a:xfrm>
        </p:spPr>
        <p:txBody>
          <a:bodyPr anchor="b"/>
          <a:lstStyle>
            <a:lvl1pPr>
              <a:defRPr lang="de-DE" sz="2000" b="1"/>
            </a:lvl1pPr>
          </a:lstStyle>
          <a:p>
            <a:pPr lvl="0"/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 txBox="1">
            <a:spLocks noGrp="1"/>
          </p:cNvSpPr>
          <p:nvPr>
            <p:ph type="pic" idx="1"/>
          </p:nvPr>
        </p:nvSpPr>
        <p:spPr>
          <a:xfrm>
            <a:off x="2095503" y="676271"/>
            <a:ext cx="6413501" cy="4537079"/>
          </a:xfrm>
          <a:prstGeom prst="rect">
            <a:avLst/>
          </a:prstGeom>
        </p:spPr>
        <p:txBody>
          <a:bodyPr/>
          <a:lstStyle>
            <a:lvl1pPr marL="0" indent="0">
              <a:defRPr lang="de-AT" sz="3200"/>
            </a:lvl1pPr>
          </a:lstStyle>
          <a:p>
            <a:pPr lvl="0"/>
            <a:endParaRPr lang="de-AT" dirty="0"/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2095503" y="5918197"/>
            <a:ext cx="6413501" cy="888997"/>
          </a:xfrm>
          <a:prstGeom prst="rect">
            <a:avLst/>
          </a:prstGeom>
        </p:spPr>
        <p:txBody>
          <a:bodyPr/>
          <a:lstStyle>
            <a:lvl1pPr marL="0" indent="0">
              <a:defRPr lang="de-DE" sz="14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 smtClean="0"/>
              <a:t>17 02 2015</a:t>
            </a:r>
            <a:endParaRPr lang="de-AT" dirty="0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A297940-99ED-4BCF-B4CC-B0A6F51B2CA0}" type="slidenum">
              <a:t>‹Nr.›</a:t>
            </a:fld>
            <a:endParaRPr lang="de-AT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59" y="397049"/>
            <a:ext cx="2193572" cy="1267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1715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Grp="1"/>
          </p:cNvSpPr>
          <p:nvPr>
            <p:ph type="title"/>
          </p:nvPr>
        </p:nvSpPr>
        <p:spPr>
          <a:xfrm>
            <a:off x="801691" y="2349495"/>
            <a:ext cx="9080504" cy="161607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/>
          <a:lstStyle/>
          <a:p>
            <a:pPr lvl="0"/>
            <a:r>
              <a:rPr lang="en-GB"/>
              <a:t>Klicken</a:t>
            </a:r>
            <a:r>
              <a:rPr lang="en-GB" dirty="0"/>
              <a:t> </a:t>
            </a:r>
            <a:r>
              <a:rPr lang="en-GB" dirty="0" err="1"/>
              <a:t>Sie</a:t>
            </a:r>
            <a:r>
              <a:rPr lang="en-GB" dirty="0"/>
              <a:t>, um das Format des </a:t>
            </a:r>
            <a:r>
              <a:rPr lang="en-GB" dirty="0" err="1"/>
              <a:t>Titeltextes</a:t>
            </a:r>
            <a:r>
              <a:rPr lang="en-GB" dirty="0"/>
              <a:t>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</p:txBody>
      </p:sp>
      <p:sp>
        <p:nvSpPr>
          <p:cNvPr id="3" name="Rectangle 2"/>
          <p:cNvSpPr txBox="1">
            <a:spLocks noGrp="1"/>
          </p:cNvSpPr>
          <p:nvPr>
            <p:ph type="dt" sz="half" idx="2"/>
          </p:nvPr>
        </p:nvSpPr>
        <p:spPr>
          <a:xfrm>
            <a:off x="534988" y="7008811"/>
            <a:ext cx="2489197" cy="39687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/>
          <a:lstStyle>
            <a:lvl1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lang="de-AT" sz="18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"/>
                <a:cs typeface="Arial Unicode MS"/>
              </a:defRPr>
            </a:lvl1pPr>
          </a:lstStyle>
          <a:p>
            <a:pPr lvl="0"/>
            <a:r>
              <a:rPr lang="de-DE" smtClean="0"/>
              <a:t>17 02 2015</a:t>
            </a:r>
            <a:endParaRPr lang="de-AT" dirty="0"/>
          </a:p>
        </p:txBody>
      </p:sp>
      <p:sp>
        <p:nvSpPr>
          <p:cNvPr id="4" name="Text Box 3"/>
          <p:cNvSpPr txBox="1"/>
          <p:nvPr/>
        </p:nvSpPr>
        <p:spPr>
          <a:xfrm>
            <a:off x="3651254" y="7008811"/>
            <a:ext cx="3384551" cy="401641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AT" sz="1800" b="0" i="0" u="none" strike="noStrike" kern="1200" cap="none" spc="0" baseline="0" dirty="0">
              <a:solidFill>
                <a:srgbClr val="FFFFFF"/>
              </a:solidFill>
              <a:uFillTx/>
              <a:latin typeface="Arial"/>
              <a:ea typeface=""/>
              <a:cs typeface="Arial Unicode MS"/>
            </a:endParaRPr>
          </a:p>
        </p:txBody>
      </p:sp>
      <p:sp>
        <p:nvSpPr>
          <p:cNvPr id="5" name="Rectangle 4"/>
          <p:cNvSpPr txBox="1">
            <a:spLocks noGrp="1"/>
          </p:cNvSpPr>
          <p:nvPr>
            <p:ph type="sldNum" sz="quarter" idx="4"/>
          </p:nvPr>
        </p:nvSpPr>
        <p:spPr>
          <a:xfrm>
            <a:off x="7659691" y="7008811"/>
            <a:ext cx="2489197" cy="39687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/>
          <a:lstStyle>
            <a:lvl1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lang="de-AT" sz="18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"/>
                <a:cs typeface="Arial Unicode MS"/>
              </a:defRPr>
            </a:lvl1pPr>
          </a:lstStyle>
          <a:p>
            <a:pPr lvl="0"/>
            <a:fld id="{7C5CF243-B9A2-4CE4-960B-6A7E0E60FD4E}" type="slidenum">
              <a:t>‹Nr.›</a:t>
            </a:fld>
            <a:endParaRPr lang="de-A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/>
  <p:txStyles>
    <p:titleStyle>
      <a:lvl1pPr marL="0" marR="0" lvl="0" indent="0" algn="l" defTabSz="449263" rtl="0" fontAlgn="auto" hangingPunct="1">
        <a:lnSpc>
          <a:spcPct val="83000"/>
        </a:lnSpc>
        <a:spcBef>
          <a:spcPts val="0"/>
        </a:spcBef>
        <a:spcAft>
          <a:spcPts val="0"/>
        </a:spcAft>
        <a:buNone/>
        <a:tabLst/>
        <a:defRPr lang="en-GB" sz="2100" b="0" i="0" u="none" strike="noStrike" kern="0" cap="none" spc="0" baseline="0">
          <a:solidFill>
            <a:srgbClr val="000000"/>
          </a:solidFill>
          <a:uFillTx/>
          <a:latin typeface="Calibri"/>
          <a:ea typeface=""/>
          <a:cs typeface="Arial Unicode MS"/>
        </a:defRPr>
      </a:lvl1pPr>
    </p:titleStyle>
    <p:bodyStyle>
      <a:lvl1pPr marL="342900" marR="0" lvl="0" indent="-342900" algn="l" defTabSz="449263" rtl="0" fontAlgn="auto" hangingPunct="1">
        <a:lnSpc>
          <a:spcPct val="83000"/>
        </a:lnSpc>
        <a:spcBef>
          <a:spcPts val="0"/>
        </a:spcBef>
        <a:spcAft>
          <a:spcPts val="1425"/>
        </a:spcAft>
        <a:buNone/>
        <a:tabLst/>
        <a:defRPr lang="en-GB" sz="3600" b="0" i="0" u="none" strike="noStrike" kern="0" cap="none" spc="0" baseline="0">
          <a:solidFill>
            <a:srgbClr val="000000"/>
          </a:solidFill>
          <a:uFillTx/>
          <a:latin typeface="Calibri"/>
          <a:ea typeface=""/>
          <a:cs typeface="Arial Unicode MS"/>
        </a:defRPr>
      </a:lvl1pPr>
      <a:lvl2pPr marL="742950" marR="0" lvl="1" indent="-285750" algn="l" defTabSz="449263" rtl="0" fontAlgn="auto" hangingPunct="1">
        <a:lnSpc>
          <a:spcPct val="83000"/>
        </a:lnSpc>
        <a:spcBef>
          <a:spcPts val="0"/>
        </a:spcBef>
        <a:spcAft>
          <a:spcPts val="1140"/>
        </a:spcAft>
        <a:buNone/>
        <a:tabLst/>
        <a:defRPr lang="en-GB" sz="2700" b="0" i="0" u="none" strike="noStrike" kern="0" cap="none" spc="0" baseline="0">
          <a:solidFill>
            <a:srgbClr val="000000"/>
          </a:solidFill>
          <a:uFillTx/>
          <a:latin typeface="Calibri"/>
          <a:cs typeface="Arial Unicode MS"/>
        </a:defRPr>
      </a:lvl2pPr>
      <a:lvl3pPr marL="1143000" marR="0" lvl="2" indent="-228600" algn="l" defTabSz="449263" rtl="0" fontAlgn="auto" hangingPunct="1">
        <a:lnSpc>
          <a:spcPct val="83000"/>
        </a:lnSpc>
        <a:spcBef>
          <a:spcPts val="0"/>
        </a:spcBef>
        <a:spcAft>
          <a:spcPts val="850"/>
        </a:spcAft>
        <a:buNone/>
        <a:tabLst/>
        <a:defRPr lang="en-GB" sz="2300" b="0" i="0" u="none" strike="noStrike" kern="0" cap="none" spc="0" baseline="0">
          <a:solidFill>
            <a:srgbClr val="000000"/>
          </a:solidFill>
          <a:uFillTx/>
          <a:latin typeface="Calibri"/>
          <a:cs typeface="Arial Unicode MS"/>
        </a:defRPr>
      </a:lvl3pPr>
      <a:lvl4pPr marL="1600200" marR="0" lvl="3" indent="-228600" algn="l" defTabSz="449263" rtl="0" fontAlgn="auto" hangingPunct="1">
        <a:lnSpc>
          <a:spcPct val="83000"/>
        </a:lnSpc>
        <a:spcBef>
          <a:spcPts val="0"/>
        </a:spcBef>
        <a:spcAft>
          <a:spcPts val="575"/>
        </a:spcAft>
        <a:buNone/>
        <a:tabLst/>
        <a:defRPr lang="en-GB" sz="2300" b="0" i="0" u="none" strike="noStrike" kern="0" cap="none" spc="0" baseline="0">
          <a:solidFill>
            <a:srgbClr val="000000"/>
          </a:solidFill>
          <a:uFillTx/>
          <a:latin typeface="Calibri"/>
          <a:cs typeface="Arial Unicode MS"/>
        </a:defRPr>
      </a:lvl4pPr>
      <a:lvl5pPr marL="2057400" marR="0" lvl="4" indent="-228600" algn="l" defTabSz="449263" rtl="0" fontAlgn="auto" hangingPunct="1">
        <a:lnSpc>
          <a:spcPct val="83000"/>
        </a:lnSpc>
        <a:spcBef>
          <a:spcPts val="0"/>
        </a:spcBef>
        <a:spcAft>
          <a:spcPts val="290"/>
        </a:spcAft>
        <a:buNone/>
        <a:tabLst/>
        <a:defRPr lang="en-GB" sz="2000" b="0" i="0" u="none" strike="noStrike" kern="0" cap="none" spc="0" baseline="0">
          <a:solidFill>
            <a:srgbClr val="000000"/>
          </a:solidFill>
          <a:uFillTx/>
          <a:latin typeface="Calibri"/>
          <a:cs typeface="Arial Unicode MS"/>
        </a:defRPr>
      </a:lvl5pPr>
      <a:lvl6pPr marL="2057400" marR="0" lvl="4" indent="-228600" algn="l" defTabSz="449263" rtl="0" fontAlgn="auto" hangingPunct="1">
        <a:lnSpc>
          <a:spcPct val="83000"/>
        </a:lnSpc>
        <a:spcBef>
          <a:spcPts val="0"/>
        </a:spcBef>
        <a:spcAft>
          <a:spcPts val="290"/>
        </a:spcAft>
        <a:buNone/>
        <a:tabLst/>
        <a:defRPr lang="en-GB" sz="2000" b="0" i="0" u="none" strike="noStrike" kern="0" cap="none" spc="0" baseline="0">
          <a:solidFill>
            <a:srgbClr val="000000"/>
          </a:solidFill>
          <a:uFillTx/>
          <a:latin typeface="Calibri"/>
          <a:cs typeface="Arial Unicode MS"/>
        </a:defRPr>
      </a:lvl6pPr>
      <a:lvl7pPr marL="2057400" marR="0" lvl="4" indent="-228600" algn="l" defTabSz="449263" rtl="0" fontAlgn="auto" hangingPunct="1">
        <a:lnSpc>
          <a:spcPct val="83000"/>
        </a:lnSpc>
        <a:spcBef>
          <a:spcPts val="0"/>
        </a:spcBef>
        <a:spcAft>
          <a:spcPts val="290"/>
        </a:spcAft>
        <a:buNone/>
        <a:tabLst/>
        <a:defRPr lang="en-GB" sz="2000" b="0" i="0" u="none" strike="noStrike" kern="0" cap="none" spc="0" baseline="0">
          <a:solidFill>
            <a:srgbClr val="000000"/>
          </a:solidFill>
          <a:uFillTx/>
          <a:latin typeface="Calibri"/>
          <a:cs typeface="Arial Unicode MS"/>
        </a:defRPr>
      </a:lvl7pPr>
      <a:lvl8pPr marL="2057400" marR="0" lvl="4" indent="-228600" algn="l" defTabSz="449263" rtl="0" fontAlgn="auto" hangingPunct="1">
        <a:lnSpc>
          <a:spcPct val="83000"/>
        </a:lnSpc>
        <a:spcBef>
          <a:spcPts val="0"/>
        </a:spcBef>
        <a:spcAft>
          <a:spcPts val="290"/>
        </a:spcAft>
        <a:buNone/>
        <a:tabLst/>
        <a:defRPr lang="en-GB" sz="2000" b="0" i="0" u="none" strike="noStrike" kern="0" cap="none" spc="0" baseline="0">
          <a:solidFill>
            <a:srgbClr val="000000"/>
          </a:solidFill>
          <a:uFillTx/>
          <a:latin typeface="Calibri"/>
          <a:cs typeface="Arial Unicode MS"/>
        </a:defRPr>
      </a:lvl8pPr>
      <a:lvl9pPr marL="2057400" marR="0" lvl="4" indent="-228600" algn="l" defTabSz="449263" rtl="0" fontAlgn="auto" hangingPunct="1">
        <a:lnSpc>
          <a:spcPct val="83000"/>
        </a:lnSpc>
        <a:spcBef>
          <a:spcPts val="0"/>
        </a:spcBef>
        <a:spcAft>
          <a:spcPts val="290"/>
        </a:spcAft>
        <a:buNone/>
        <a:tabLst/>
        <a:defRPr lang="en-GB" sz="2000" b="0" i="0" u="none" strike="noStrike" kern="0" cap="none" spc="0" baseline="0">
          <a:solidFill>
            <a:srgbClr val="000000"/>
          </a:solidFill>
          <a:uFillTx/>
          <a:latin typeface="Calibri"/>
          <a:cs typeface="Arial Unicode MS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6557" y="811241"/>
            <a:ext cx="7315524" cy="4225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623" y="3781425"/>
            <a:ext cx="1272408" cy="342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871" y="3952517"/>
            <a:ext cx="2628000" cy="2628000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1412020" y="7021785"/>
            <a:ext cx="7864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Inhalte und Bilder zur Verfügung gestellt vom Blasmusikverband Steiermark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4663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Grp="1"/>
          </p:cNvSpPr>
          <p:nvPr>
            <p:ph type="ctrTitle"/>
          </p:nvPr>
        </p:nvSpPr>
        <p:spPr/>
        <p:txBody>
          <a:bodyPr anchor="ctr" anchorCtr="1"/>
          <a:lstStyle/>
          <a:p>
            <a:pPr lvl="0" algn="ctr"/>
            <a:r>
              <a:rPr lang="de-AT" sz="4000" b="1" dirty="0" smtClean="0"/>
              <a:t>Stabführerausbildung</a:t>
            </a:r>
            <a:endParaRPr lang="de-AT" sz="4000" b="1" dirty="0"/>
          </a:p>
        </p:txBody>
      </p:sp>
      <p:sp>
        <p:nvSpPr>
          <p:cNvPr id="4" name="Unt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6</a:t>
            </a:r>
            <a:r>
              <a:rPr lang="de-AT" dirty="0" smtClean="0"/>
              <a:t>. Einheit</a:t>
            </a:r>
            <a:endParaRPr lang="de-AT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de-DE" smtClean="0"/>
              <a:t>09 03 2015</a:t>
            </a:r>
            <a:endParaRPr lang="de-A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0"/>
          </p:nvPr>
        </p:nvSpPr>
        <p:spPr>
          <a:xfrm>
            <a:off x="2968056" y="397049"/>
            <a:ext cx="7056783" cy="1296144"/>
          </a:xfrm>
        </p:spPr>
        <p:txBody>
          <a:bodyPr/>
          <a:lstStyle/>
          <a:p>
            <a:r>
              <a:rPr lang="de-AT" dirty="0" smtClean="0"/>
              <a:t>Stabführerausbildung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6</a:t>
            </a:r>
            <a:r>
              <a:rPr lang="de-AT" dirty="0" smtClean="0"/>
              <a:t>. Einheit</a:t>
            </a:r>
          </a:p>
          <a:p>
            <a:pPr marL="0" indent="0">
              <a:buNone/>
            </a:pPr>
            <a:endParaRPr lang="de-AT" dirty="0" smtClean="0"/>
          </a:p>
          <a:p>
            <a:pPr lvl="1"/>
            <a:r>
              <a:rPr lang="de-AT" dirty="0" smtClean="0"/>
              <a:t>Wiederholung</a:t>
            </a:r>
          </a:p>
          <a:p>
            <a:pPr lvl="1"/>
            <a:r>
              <a:rPr lang="de-AT" dirty="0" smtClean="0"/>
              <a:t>Praktische Probe</a:t>
            </a:r>
          </a:p>
          <a:p>
            <a:pPr lvl="2"/>
            <a:r>
              <a:rPr lang="de-AT" dirty="0" smtClean="0"/>
              <a:t>Mit einer Übungskapelle</a:t>
            </a:r>
          </a:p>
          <a:p>
            <a:pPr marL="1371600" lvl="3" indent="0">
              <a:buNone/>
            </a:pPr>
            <a:endParaRPr lang="de-AT" dirty="0"/>
          </a:p>
          <a:p>
            <a:pPr lvl="1"/>
            <a:endParaRPr lang="de-AT" dirty="0" smtClean="0"/>
          </a:p>
          <a:p>
            <a:pPr lvl="1"/>
            <a:endParaRPr lang="de-AT" dirty="0" smtClean="0"/>
          </a:p>
          <a:p>
            <a:pPr marL="457200" lvl="1" indent="0">
              <a:buNone/>
            </a:pPr>
            <a:r>
              <a:rPr lang="de-AT" sz="2000" dirty="0"/>
              <a:t>Hilfsmittel: Buch und DVD Musik in </a:t>
            </a:r>
            <a:r>
              <a:rPr lang="de-AT" sz="2000" dirty="0" smtClean="0"/>
              <a:t>Bewegung, Übungskapelle</a:t>
            </a:r>
            <a:endParaRPr lang="de-AT" sz="2000" dirty="0"/>
          </a:p>
          <a:p>
            <a:pPr marL="457200" lvl="1" indent="0">
              <a:buNone/>
            </a:pPr>
            <a:endParaRPr lang="de-AT" sz="2000" dirty="0" smtClean="0"/>
          </a:p>
          <a:p>
            <a:pPr marL="914400" lvl="2" indent="0">
              <a:buNone/>
            </a:pPr>
            <a:endParaRPr lang="de-AT" dirty="0" smtClean="0"/>
          </a:p>
          <a:p>
            <a:pPr marL="1828800" lvl="4" indent="0">
              <a:buNone/>
            </a:pPr>
            <a:endParaRPr lang="de-AT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de-DE" smtClean="0"/>
              <a:t>6. Einheit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DAF095A0-48CB-4A47-AD88-27E9B11D5576}" type="slidenum">
              <a:rPr lang="de-AT" smtClean="0"/>
              <a:t>3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88100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0"/>
          </p:nvPr>
        </p:nvSpPr>
        <p:spPr>
          <a:xfrm>
            <a:off x="2968056" y="397049"/>
            <a:ext cx="7056783" cy="1296144"/>
          </a:xfrm>
        </p:spPr>
        <p:txBody>
          <a:bodyPr/>
          <a:lstStyle/>
          <a:p>
            <a:r>
              <a:rPr lang="de-AT" dirty="0" smtClean="0"/>
              <a:t>Stabführerausbildung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Wiederholung</a:t>
            </a:r>
          </a:p>
          <a:p>
            <a:pPr marL="0" indent="0">
              <a:buNone/>
            </a:pPr>
            <a:endParaRPr lang="de-AT" dirty="0" smtClean="0"/>
          </a:p>
          <a:p>
            <a:pPr lvl="1"/>
            <a:r>
              <a:rPr lang="de-DE" sz="2800" dirty="0" smtClean="0"/>
              <a:t>Theorie </a:t>
            </a:r>
          </a:p>
          <a:p>
            <a:pPr lvl="2"/>
            <a:r>
              <a:rPr lang="de-DE" sz="2400" dirty="0" smtClean="0"/>
              <a:t>Wertungsprogramms </a:t>
            </a:r>
            <a:r>
              <a:rPr lang="de-DE" sz="2400" dirty="0"/>
              <a:t>in D (inklusive aller Varianten bei den Formationsänderungen) </a:t>
            </a:r>
            <a:endParaRPr lang="de-DE" sz="2400" dirty="0" smtClean="0"/>
          </a:p>
          <a:p>
            <a:pPr lvl="2"/>
            <a:r>
              <a:rPr lang="de-DE" sz="2400" dirty="0" smtClean="0"/>
              <a:t>Instrumentengriffe, Marschaufstellung</a:t>
            </a:r>
          </a:p>
          <a:p>
            <a:pPr lvl="2"/>
            <a:r>
              <a:rPr lang="de-DE" sz="2400" dirty="0" smtClean="0"/>
              <a:t>Straßenverkehrsordnung, Dirigieren</a:t>
            </a:r>
          </a:p>
          <a:p>
            <a:pPr lvl="1"/>
            <a:r>
              <a:rPr lang="de-AT" sz="2800" dirty="0" smtClean="0"/>
              <a:t>Praktische </a:t>
            </a:r>
            <a:r>
              <a:rPr lang="de-AT" sz="2800" dirty="0"/>
              <a:t>Probe</a:t>
            </a:r>
            <a:endParaRPr lang="en-GB" sz="2400" dirty="0"/>
          </a:p>
          <a:p>
            <a:pPr lvl="2"/>
            <a:r>
              <a:rPr lang="de-AT" sz="2400" dirty="0"/>
              <a:t>Mit einer Übungskapelle</a:t>
            </a:r>
            <a:endParaRPr lang="en-GB" sz="2000" dirty="0"/>
          </a:p>
          <a:p>
            <a:pPr marL="1371600" lvl="3" indent="0">
              <a:buNone/>
            </a:pPr>
            <a:endParaRPr lang="de-AT" dirty="0"/>
          </a:p>
          <a:p>
            <a:pPr lvl="1"/>
            <a:endParaRPr lang="de-AT" dirty="0" smtClean="0"/>
          </a:p>
          <a:p>
            <a:pPr lvl="1"/>
            <a:endParaRPr lang="de-AT" dirty="0" smtClean="0"/>
          </a:p>
          <a:p>
            <a:pPr marL="457200" lvl="1" indent="0">
              <a:buNone/>
            </a:pPr>
            <a:r>
              <a:rPr lang="de-AT" sz="2000" dirty="0"/>
              <a:t>Hilfsmittel: Buch und DVD Musik in </a:t>
            </a:r>
            <a:r>
              <a:rPr lang="de-AT" sz="2000" dirty="0" smtClean="0"/>
              <a:t>Bewegung, Übungskapelle</a:t>
            </a:r>
            <a:endParaRPr lang="de-AT" sz="2000" dirty="0"/>
          </a:p>
          <a:p>
            <a:pPr marL="457200" lvl="1" indent="0">
              <a:buNone/>
            </a:pPr>
            <a:endParaRPr lang="de-AT" sz="2000" dirty="0" smtClean="0"/>
          </a:p>
          <a:p>
            <a:pPr marL="914400" lvl="2" indent="0">
              <a:buNone/>
            </a:pPr>
            <a:endParaRPr lang="de-AT" dirty="0" smtClean="0"/>
          </a:p>
          <a:p>
            <a:pPr marL="1828800" lvl="4" indent="0">
              <a:buNone/>
            </a:pPr>
            <a:endParaRPr lang="de-AT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de-DE" smtClean="0"/>
              <a:t>6. Einheit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DAF095A0-48CB-4A47-AD88-27E9B11D5576}" type="slidenum">
              <a:rPr lang="de-AT" smtClean="0"/>
              <a:t>4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30081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Benutzerdefiniert</PresentationFormat>
  <Paragraphs>37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1" baseType="lpstr">
      <vt:lpstr>Arial</vt:lpstr>
      <vt:lpstr>Arial Unicode MS</vt:lpstr>
      <vt:lpstr>Calibri</vt:lpstr>
      <vt:lpstr>Times New Roman</vt:lpstr>
      <vt:lpstr>Tinos</vt:lpstr>
      <vt:lpstr>Wingdings</vt:lpstr>
      <vt:lpstr>Larissa</vt:lpstr>
      <vt:lpstr>PowerPoint-Präsentation</vt:lpstr>
      <vt:lpstr>Stabführerausbildung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Riegler, Erich</dc:creator>
  <cp:lastModifiedBy>Blutmager, Andreas</cp:lastModifiedBy>
  <cp:revision>215</cp:revision>
  <cp:lastPrinted>2014-03-27T11:12:12Z</cp:lastPrinted>
  <dcterms:created xsi:type="dcterms:W3CDTF">1601-01-01T00:00:00Z</dcterms:created>
  <dcterms:modified xsi:type="dcterms:W3CDTF">2019-04-23T12:11:53Z</dcterms:modified>
</cp:coreProperties>
</file>