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8" r:id="rId2"/>
    <p:sldId id="257" r:id="rId3"/>
    <p:sldId id="258" r:id="rId4"/>
    <p:sldId id="271" r:id="rId5"/>
    <p:sldId id="272" r:id="rId6"/>
    <p:sldId id="273" r:id="rId7"/>
    <p:sldId id="274" r:id="rId8"/>
    <p:sldId id="259" r:id="rId9"/>
    <p:sldId id="261" r:id="rId10"/>
    <p:sldId id="262" r:id="rId11"/>
    <p:sldId id="263" r:id="rId12"/>
    <p:sldId id="265" r:id="rId13"/>
    <p:sldId id="264" r:id="rId14"/>
    <p:sldId id="269" r:id="rId15"/>
    <p:sldId id="270" r:id="rId16"/>
  </p:sldIdLst>
  <p:sldSz cx="10688638" cy="756285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6600"/>
    <a:srgbClr val="774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524" y="78"/>
      </p:cViewPr>
      <p:guideLst>
        <p:guide orient="horz" pos="2382"/>
        <p:guide pos="336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2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021138" y="0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E25EB64-35C6-4262-AB74-8D0C52AFA01A}" type="datetime1">
              <a:rPr lang="de-AT" sz="1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"/>
                <a:cs typeface="Arial Unicode MS"/>
              </a:rPr>
              <a:pPr marL="0" marR="0" lvl="0" indent="0" algn="r" defTabSz="449263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18.03.2022</a:t>
            </a:fld>
            <a:endParaRPr lang="de-AT" sz="12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2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B6D9F25-830F-4DA1-9AF2-CB1D94FE04E8}" type="slidenum">
              <a:t>‹Nr.›</a:t>
            </a:fld>
            <a:endParaRPr lang="de-AT" sz="12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687477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/>
          <p:nvPr/>
        </p:nvSpPr>
        <p:spPr>
          <a:xfrm>
            <a:off x="0" y="0"/>
            <a:ext cx="7099301" cy="10234614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86840" tIns="43415" rIns="86840" bIns="43415" anchor="ctr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3" name="AutoShape 2"/>
          <p:cNvSpPr/>
          <p:nvPr/>
        </p:nvSpPr>
        <p:spPr>
          <a:xfrm>
            <a:off x="0" y="0"/>
            <a:ext cx="7099301" cy="10234614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86840" tIns="43415" rIns="86840" bIns="43415" anchor="ctr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839784" y="777870"/>
            <a:ext cx="5414957" cy="3832222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5" name="Rectangle 4"/>
          <p:cNvSpPr txBox="1">
            <a:spLocks noGrp="1"/>
          </p:cNvSpPr>
          <p:nvPr>
            <p:ph type="body" sz="quarter" idx="3"/>
          </p:nvPr>
        </p:nvSpPr>
        <p:spPr>
          <a:xfrm>
            <a:off x="709629" y="4861252"/>
            <a:ext cx="5675561" cy="46013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de-DE"/>
          </a:p>
        </p:txBody>
      </p:sp>
      <p:sp>
        <p:nvSpPr>
          <p:cNvPr id="6" name="Rectangle 5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lang="de-AT" sz="1300" b="0" i="0" u="none" strike="noStrike" kern="1200" cap="none" spc="0" baseline="0">
                <a:solidFill>
                  <a:srgbClr val="000000"/>
                </a:solidFill>
                <a:uFillTx/>
                <a:latin typeface="Tinos" pitchFamily="16"/>
                <a:ea typeface=""/>
                <a:cs typeface="Arial Unicode MS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7" name="Rectangle 6"/>
          <p:cNvSpPr txBox="1">
            <a:spLocks noGrp="1"/>
          </p:cNvSpPr>
          <p:nvPr>
            <p:ph type="dt" idx="1"/>
          </p:nvPr>
        </p:nvSpPr>
        <p:spPr>
          <a:xfrm>
            <a:off x="4017773" y="0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lang="de-AT" sz="1300" b="0" i="0" u="none" strike="noStrike" kern="1200" cap="none" spc="0" baseline="0">
                <a:solidFill>
                  <a:srgbClr val="000000"/>
                </a:solidFill>
                <a:uFillTx/>
                <a:latin typeface="Tinos" pitchFamily="16"/>
                <a:ea typeface=""/>
                <a:cs typeface="Arial Unicode MS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8" name="Rectangle 7"/>
          <p:cNvSpPr txBox="1">
            <a:spLocks noGrp="1"/>
          </p:cNvSpPr>
          <p:nvPr>
            <p:ph type="ftr" sz="quarter" idx="4"/>
          </p:nvPr>
        </p:nvSpPr>
        <p:spPr>
          <a:xfrm>
            <a:off x="0" y="9722504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lang="de-AT" sz="1300" b="0" i="0" u="none" strike="noStrike" kern="1200" cap="none" spc="0" baseline="0">
                <a:solidFill>
                  <a:srgbClr val="000000"/>
                </a:solidFill>
                <a:uFillTx/>
                <a:latin typeface="Tinos" pitchFamily="16"/>
                <a:ea typeface=""/>
                <a:cs typeface="Arial Unicode MS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9" name="Rectangle 8"/>
          <p:cNvSpPr txBox="1">
            <a:spLocks noGrp="1"/>
          </p:cNvSpPr>
          <p:nvPr>
            <p:ph type="sldNum" sz="quarter" idx="5"/>
          </p:nvPr>
        </p:nvSpPr>
        <p:spPr>
          <a:xfrm>
            <a:off x="4017773" y="9722504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lang="de-AT" sz="1300" b="0" i="0" u="none" strike="noStrike" kern="1200" cap="none" spc="0" baseline="0">
                <a:solidFill>
                  <a:srgbClr val="000000"/>
                </a:solidFill>
                <a:uFillTx/>
                <a:latin typeface="Tinos" pitchFamily="16"/>
                <a:ea typeface=""/>
                <a:cs typeface="Arial Unicode MS"/>
              </a:defRPr>
            </a:lvl1pPr>
          </a:lstStyle>
          <a:p>
            <a:pPr lvl="0"/>
            <a:fld id="{6B14F7C9-37CB-431B-BC79-D4B7642C648A}" type="slidenum"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5104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449263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Times New Roman" pitchFamily="16"/>
        <a:ea typeface=""/>
        <a:cs typeface="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/>
          <p:nvPr/>
        </p:nvSpPr>
        <p:spPr>
          <a:xfrm>
            <a:off x="4017773" y="9722504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81050A6-16E0-49E0-A26E-5B6229D59D33}" type="slidenum">
              <a:t>1</a:t>
            </a:fld>
            <a:endParaRPr lang="de-AT" sz="1300" b="0" i="0" u="none" strike="noStrike" kern="1200" cap="none" spc="0" baseline="0" dirty="0">
              <a:solidFill>
                <a:srgbClr val="000000"/>
              </a:solidFill>
              <a:uFillTx/>
              <a:latin typeface="Tinos" pitchFamily="16"/>
              <a:ea typeface=""/>
              <a:cs typeface="Arial Unicode MS"/>
            </a:endParaRPr>
          </a:p>
        </p:txBody>
      </p:sp>
      <p:sp>
        <p:nvSpPr>
          <p:cNvPr id="3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838200" y="777875"/>
            <a:ext cx="5421313" cy="3836988"/>
          </a:xfrm>
          <a:solidFill>
            <a:srgbClr val="FFFFFF"/>
          </a:solidFill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709629" y="4861252"/>
            <a:ext cx="5677052" cy="4602915"/>
          </a:xfrm>
        </p:spPr>
        <p:txBody>
          <a:bodyPr wrap="none" anchor="ctr"/>
          <a:lstStyle/>
          <a:p>
            <a:endParaRPr lang="de-A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/>
          <p:nvPr/>
        </p:nvSpPr>
        <p:spPr>
          <a:xfrm>
            <a:off x="4017773" y="9722504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FEBC55B-7441-493E-95B2-EFD0B4878FCA}" type="slidenum">
              <a:t>2</a:t>
            </a:fld>
            <a:endParaRPr lang="de-AT" sz="1300" b="0" i="0" u="none" strike="noStrike" kern="1200" cap="none" spc="0" baseline="0" dirty="0">
              <a:solidFill>
                <a:srgbClr val="000000"/>
              </a:solidFill>
              <a:uFillTx/>
              <a:latin typeface="Tinos" pitchFamily="16"/>
              <a:ea typeface=""/>
              <a:cs typeface="Arial Unicode MS"/>
            </a:endParaRPr>
          </a:p>
        </p:txBody>
      </p:sp>
      <p:sp>
        <p:nvSpPr>
          <p:cNvPr id="3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838200" y="777875"/>
            <a:ext cx="5421313" cy="3836988"/>
          </a:xfrm>
          <a:solidFill>
            <a:srgbClr val="FFFFFF"/>
          </a:solidFill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709629" y="4861252"/>
            <a:ext cx="5677052" cy="4602915"/>
          </a:xfrm>
        </p:spPr>
        <p:txBody>
          <a:bodyPr wrap="none" anchor="ctr"/>
          <a:lstStyle/>
          <a:p>
            <a:endParaRPr lang="de-A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B14F7C9-37CB-431B-BC79-D4B7642C648A}" type="slidenum">
              <a:rPr lang="de-AT" smtClean="0"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15223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B14F7C9-37CB-431B-BC79-D4B7642C648A}" type="slidenum">
              <a:rPr lang="de-AT" smtClean="0"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15223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B14F7C9-37CB-431B-BC79-D4B7642C648A}" type="slidenum">
              <a:rPr lang="de-AT" smtClean="0"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61779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B14F7C9-37CB-431B-BC79-D4B7642C648A}" type="slidenum">
              <a:rPr lang="de-AT" smtClean="0"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6252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801691" y="2349495"/>
            <a:ext cx="9085258" cy="1620838"/>
          </a:xfrm>
        </p:spPr>
        <p:txBody>
          <a:bodyPr/>
          <a:lstStyle>
            <a:lvl1pPr>
              <a:defRPr lang="de-DE" sz="4800" b="1"/>
            </a:lvl1pPr>
          </a:lstStyle>
          <a:p>
            <a:pPr lvl="0"/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603372" y="4286249"/>
            <a:ext cx="7481885" cy="1931990"/>
          </a:xfrm>
          <a:prstGeom prst="rect">
            <a:avLst/>
          </a:prstGeom>
        </p:spPr>
        <p:txBody>
          <a:bodyPr anchorCtr="1"/>
          <a:lstStyle>
            <a:lvl1pPr marL="0" indent="0" algn="ctr">
              <a:defRPr lang="de-DE"/>
            </a:lvl1pPr>
          </a:lstStyle>
          <a:p>
            <a:pPr lvl="0"/>
            <a:r>
              <a:rPr lang="de-DE" dirty="0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67E265-92D9-4796-B298-8D3126AAED6E}" type="slidenum">
              <a:t>‹Nr.›</a:t>
            </a:fld>
            <a:endParaRPr lang="de-AT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8" y="397048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49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534988" y="1770058"/>
            <a:ext cx="9613901" cy="4986332"/>
          </a:xfrm>
          <a:prstGeom prst="rect">
            <a:avLst/>
          </a:prstGeom>
        </p:spPr>
        <p:txBody>
          <a:bodyPr vert="eaVert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D89F63-5024-4A08-8EC7-5ADA50A87D7A}" type="slidenum">
              <a:t>‹Nr.›</a:t>
            </a:fld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8" y="397048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33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7745416" y="1770058"/>
            <a:ext cx="2403472" cy="4986332"/>
          </a:xfrm>
        </p:spPr>
        <p:txBody>
          <a:bodyPr vert="eaVert"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534988" y="1770058"/>
            <a:ext cx="7058025" cy="4986332"/>
          </a:xfrm>
          <a:prstGeom prst="rect">
            <a:avLst/>
          </a:prstGeom>
        </p:spPr>
        <p:txBody>
          <a:bodyPr vert="eaVert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402615-6ECA-430F-9498-097F5DCF8464}" type="slidenum">
              <a:t>‹Nr.›</a:t>
            </a:fld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8" y="397048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178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C10159-BD13-4336-A231-1AD5C15693BC}" type="slidenum">
              <a:t>‹Nr.›</a:t>
            </a:fld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8" y="397048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84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01645" y="840315"/>
            <a:ext cx="9263484" cy="756281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 txBox="1">
            <a:spLocks noGrp="1"/>
          </p:cNvSpPr>
          <p:nvPr>
            <p:ph type="tbl" idx="1"/>
          </p:nvPr>
        </p:nvSpPr>
        <p:spPr>
          <a:xfrm>
            <a:off x="534430" y="1764663"/>
            <a:ext cx="9619771" cy="4991133"/>
          </a:xfrm>
          <a:prstGeom prst="rect">
            <a:avLst/>
          </a:prstGeom>
        </p:spPr>
        <p:txBody>
          <a:bodyPr lIns="104278" tIns="52139" rIns="104278" bIns="52139"/>
          <a:lstStyle>
            <a:lvl1pPr>
              <a:defRPr lang="de-AT"/>
            </a:lvl1pPr>
          </a:lstStyle>
          <a:p>
            <a:pPr lvl="0"/>
            <a:endParaRPr lang="de-AT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8" y="397048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936677"/>
      </p:ext>
    </p:extLst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01645" y="840315"/>
            <a:ext cx="9263484" cy="756281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34430" y="1764663"/>
            <a:ext cx="4720818" cy="4991133"/>
          </a:xfrm>
          <a:prstGeom prst="rect">
            <a:avLst/>
          </a:prstGeom>
        </p:spPr>
        <p:txBody>
          <a:bodyPr lIns="104278" tIns="52139" rIns="104278" bIns="52139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433392" y="1764663"/>
            <a:ext cx="4720818" cy="4991133"/>
          </a:xfrm>
          <a:prstGeom prst="rect">
            <a:avLst/>
          </a:prstGeom>
        </p:spPr>
        <p:txBody>
          <a:bodyPr lIns="104278" tIns="52139" rIns="104278" bIns="52139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8" y="397048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747022"/>
      </p:ext>
    </p:extLst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5.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F095A0-48CB-4A47-AD88-27E9B11D5576}" type="slidenum">
              <a:t>‹Nr.›</a:t>
            </a:fld>
            <a:endParaRPr lang="de-AT" dirty="0"/>
          </a:p>
        </p:txBody>
      </p:sp>
      <p:sp>
        <p:nvSpPr>
          <p:cNvPr id="11" name="Untertitel 2"/>
          <p:cNvSpPr txBox="1">
            <a:spLocks noGrp="1"/>
          </p:cNvSpPr>
          <p:nvPr>
            <p:ph type="subTitle" idx="10" hasCustomPrompt="1"/>
          </p:nvPr>
        </p:nvSpPr>
        <p:spPr>
          <a:xfrm>
            <a:off x="2968055" y="397049"/>
            <a:ext cx="7481885" cy="1296144"/>
          </a:xfrm>
          <a:prstGeom prst="rect">
            <a:avLst/>
          </a:prstGeom>
        </p:spPr>
        <p:txBody>
          <a:bodyPr anchorCtr="1"/>
          <a:lstStyle>
            <a:lvl1pPr marL="0" indent="0" algn="ctr">
              <a:defRPr lang="de-DE" sz="4400" b="1" baseline="0"/>
            </a:lvl1pPr>
          </a:lstStyle>
          <a:p>
            <a:pPr lvl="0"/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12" name="Inhaltsplatzhalter 2"/>
          <p:cNvSpPr txBox="1">
            <a:spLocks noGrp="1"/>
          </p:cNvSpPr>
          <p:nvPr>
            <p:ph idx="1"/>
          </p:nvPr>
        </p:nvSpPr>
        <p:spPr>
          <a:xfrm>
            <a:off x="534988" y="1770058"/>
            <a:ext cx="9613901" cy="4986332"/>
          </a:xfrm>
          <a:prstGeom prst="rect">
            <a:avLst/>
          </a:prstGeom>
        </p:spPr>
        <p:txBody>
          <a:bodyPr/>
          <a:lstStyle>
            <a:lvl1pPr marL="571500" indent="-5715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1pPr>
            <a:lvl2pPr marL="914400" indent="-4572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2pPr>
            <a:lvl3pPr marL="12573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3pPr>
            <a:lvl4pPr marL="17145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4pPr>
            <a:lvl5pPr marL="21717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78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F095A0-48CB-4A47-AD88-27E9B11D5576}" type="slidenum">
              <a:t>‹Nr.›</a:t>
            </a:fld>
            <a:endParaRPr lang="de-AT" dirty="0"/>
          </a:p>
        </p:txBody>
      </p:sp>
      <p:sp>
        <p:nvSpPr>
          <p:cNvPr id="11" name="Untertitel 2"/>
          <p:cNvSpPr txBox="1">
            <a:spLocks noGrp="1"/>
          </p:cNvSpPr>
          <p:nvPr>
            <p:ph type="subTitle" idx="10" hasCustomPrompt="1"/>
          </p:nvPr>
        </p:nvSpPr>
        <p:spPr>
          <a:xfrm>
            <a:off x="2968055" y="397049"/>
            <a:ext cx="7481885" cy="1296144"/>
          </a:xfrm>
          <a:prstGeom prst="rect">
            <a:avLst/>
          </a:prstGeom>
        </p:spPr>
        <p:txBody>
          <a:bodyPr anchorCtr="1"/>
          <a:lstStyle>
            <a:lvl1pPr marL="0" indent="0" algn="ctr">
              <a:defRPr lang="de-DE" sz="4400" b="1" baseline="0"/>
            </a:lvl1pPr>
          </a:lstStyle>
          <a:p>
            <a:pPr lvl="0"/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12" name="Inhaltsplatzhalter 2"/>
          <p:cNvSpPr txBox="1">
            <a:spLocks noGrp="1"/>
          </p:cNvSpPr>
          <p:nvPr>
            <p:ph idx="1"/>
          </p:nvPr>
        </p:nvSpPr>
        <p:spPr>
          <a:xfrm>
            <a:off x="534988" y="1770058"/>
            <a:ext cx="9613901" cy="4986332"/>
          </a:xfrm>
          <a:prstGeom prst="rect">
            <a:avLst/>
          </a:prstGeom>
        </p:spPr>
        <p:txBody>
          <a:bodyPr/>
          <a:lstStyle>
            <a:lvl1pPr marL="571500" indent="-5715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1pPr>
            <a:lvl2pPr marL="914400" indent="-4572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2pPr>
            <a:lvl3pPr marL="12573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3pPr>
            <a:lvl4pPr marL="17145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4pPr>
            <a:lvl5pPr marL="21717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8" y="397048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42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44548" y="4859341"/>
            <a:ext cx="9085258" cy="1501773"/>
          </a:xfrm>
        </p:spPr>
        <p:txBody>
          <a:bodyPr/>
          <a:lstStyle>
            <a:lvl1pPr>
              <a:defRPr lang="de-DE" sz="4000" b="1" cap="all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844548" y="3205164"/>
            <a:ext cx="9085258" cy="1654177"/>
          </a:xfrm>
          <a:prstGeom prst="rect">
            <a:avLst/>
          </a:prstGeom>
        </p:spPr>
        <p:txBody>
          <a:bodyPr anchor="b"/>
          <a:lstStyle>
            <a:lvl1pPr marL="0" indent="0">
              <a:defRPr lang="de-DE" sz="20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22B3A5-97D5-44D0-8F2F-0B7D1BCAB939}" type="slidenum"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2818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534988" y="1770058"/>
            <a:ext cx="4730748" cy="4986332"/>
          </a:xfrm>
          <a:prstGeom prst="rect">
            <a:avLst/>
          </a:prstGeom>
        </p:spPr>
        <p:txBody>
          <a:bodyPr/>
          <a:lstStyle>
            <a:lvl1pPr>
              <a:defRPr lang="de-DE" sz="2800"/>
            </a:lvl1pPr>
            <a:lvl2pPr>
              <a:defRPr lang="de-DE" sz="2400"/>
            </a:lvl2pPr>
            <a:lvl3pPr>
              <a:defRPr lang="de-DE" sz="2000"/>
            </a:lvl3pPr>
            <a:lvl4pPr>
              <a:defRPr lang="de-DE" sz="1800"/>
            </a:lvl4pPr>
            <a:lvl5pPr>
              <a:defRPr lang="de-DE"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418140" y="1770058"/>
            <a:ext cx="4730748" cy="4986332"/>
          </a:xfrm>
          <a:prstGeom prst="rect">
            <a:avLst/>
          </a:prstGeom>
        </p:spPr>
        <p:txBody>
          <a:bodyPr/>
          <a:lstStyle>
            <a:lvl1pPr>
              <a:defRPr lang="de-DE" sz="2800"/>
            </a:lvl1pPr>
            <a:lvl2pPr>
              <a:defRPr lang="de-DE" sz="2400"/>
            </a:lvl2pPr>
            <a:lvl3pPr>
              <a:defRPr lang="de-DE" sz="2000"/>
            </a:lvl3pPr>
            <a:lvl4pPr>
              <a:defRPr lang="de-DE" sz="1800"/>
            </a:lvl4pPr>
            <a:lvl5pPr>
              <a:defRPr lang="de-DE"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016FB2-B6BE-488C-8473-81876FCE19F8}" type="slidenum">
              <a:t>‹Nr.›</a:t>
            </a:fld>
            <a:endParaRPr lang="de-AT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8" y="397048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67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34988" y="303215"/>
            <a:ext cx="9618665" cy="1260472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34988" y="1692270"/>
            <a:ext cx="4722811" cy="706438"/>
          </a:xfrm>
          <a:prstGeom prst="rect">
            <a:avLst/>
          </a:prstGeom>
        </p:spPr>
        <p:txBody>
          <a:bodyPr anchor="b"/>
          <a:lstStyle>
            <a:lvl1pPr marL="0" indent="0">
              <a:defRPr lang="de-DE"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34988" y="2398708"/>
            <a:ext cx="4722811" cy="4357682"/>
          </a:xfrm>
          <a:prstGeom prst="rect">
            <a:avLst/>
          </a:prstGeom>
        </p:spPr>
        <p:txBody>
          <a:bodyPr/>
          <a:lstStyle>
            <a:lvl1pPr>
              <a:defRPr lang="de-DE" sz="2400"/>
            </a:lvl1pPr>
            <a:lvl2pPr>
              <a:defRPr lang="de-DE" sz="2000"/>
            </a:lvl2pPr>
            <a:lvl3pPr>
              <a:defRPr lang="de-DE" sz="1800"/>
            </a:lvl3pPr>
            <a:lvl4pPr>
              <a:defRPr lang="de-DE" sz="1600"/>
            </a:lvl4pPr>
            <a:lvl5pPr>
              <a:defRPr lang="de-DE"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5429250" y="1692270"/>
            <a:ext cx="4724403" cy="706438"/>
          </a:xfrm>
          <a:prstGeom prst="rect">
            <a:avLst/>
          </a:prstGeom>
        </p:spPr>
        <p:txBody>
          <a:bodyPr anchor="b"/>
          <a:lstStyle>
            <a:lvl1pPr marL="0" indent="0">
              <a:defRPr lang="de-DE"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5429250" y="2398708"/>
            <a:ext cx="4724403" cy="4357682"/>
          </a:xfrm>
          <a:prstGeom prst="rect">
            <a:avLst/>
          </a:prstGeom>
        </p:spPr>
        <p:txBody>
          <a:bodyPr/>
          <a:lstStyle>
            <a:lvl1pPr>
              <a:defRPr lang="de-DE" sz="2400"/>
            </a:lvl1pPr>
            <a:lvl2pPr>
              <a:defRPr lang="de-DE" sz="2000"/>
            </a:lvl2pPr>
            <a:lvl3pPr>
              <a:defRPr lang="de-DE" sz="1800"/>
            </a:lvl3pPr>
            <a:lvl4pPr>
              <a:defRPr lang="de-DE" sz="1600"/>
            </a:lvl4pPr>
            <a:lvl5pPr>
              <a:defRPr lang="de-DE"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8" name="Foliennummernplatzhalter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DFCB2B-1689-4A7C-BF10-DDD5C1E279B3}" type="slidenum">
              <a:t>‹Nr.›</a:t>
            </a:fld>
            <a:endParaRPr lang="de-AT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8" y="397048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01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33D848-669D-4AC7-BA25-78DE70BD8B00}" type="slidenum">
              <a:t>‹Nr.›</a:t>
            </a:fld>
            <a:endParaRPr lang="de-AT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8" y="397048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88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3" name="Foliennummernplatzhalter 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A758C6-E993-4A51-9782-6E1F3B4BEDA4}" type="slidenum">
              <a:t>‹Nr.›</a:t>
            </a:fld>
            <a:endParaRPr lang="de-AT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8" y="397048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50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34988" y="301623"/>
            <a:ext cx="3516316" cy="1281110"/>
          </a:xfrm>
        </p:spPr>
        <p:txBody>
          <a:bodyPr anchor="b"/>
          <a:lstStyle>
            <a:lvl1pPr>
              <a:defRPr lang="de-DE" sz="20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4178295" y="301623"/>
            <a:ext cx="5975347" cy="6454777"/>
          </a:xfrm>
          <a:prstGeom prst="rect">
            <a:avLst/>
          </a:prstGeom>
        </p:spPr>
        <p:txBody>
          <a:bodyPr/>
          <a:lstStyle>
            <a:lvl1pPr>
              <a:defRPr lang="de-DE" sz="3200"/>
            </a:lvl1pPr>
            <a:lvl2pPr>
              <a:defRPr lang="de-DE" sz="2800"/>
            </a:lvl2pPr>
            <a:lvl3pPr>
              <a:defRPr lang="de-DE" sz="2400"/>
            </a:lvl3pPr>
            <a:lvl4pPr>
              <a:defRPr lang="de-DE" sz="200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534988" y="1582734"/>
            <a:ext cx="3516316" cy="5173666"/>
          </a:xfrm>
          <a:prstGeom prst="rect">
            <a:avLst/>
          </a:prstGeom>
        </p:spPr>
        <p:txBody>
          <a:bodyPr/>
          <a:lstStyle>
            <a:lvl1pPr marL="0" indent="0">
              <a:defRPr lang="de-DE"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1DA3AE-0CBD-4758-B616-F39374EBDDDE}" type="slidenum">
              <a:t>‹Nr.›</a:t>
            </a:fld>
            <a:endParaRPr lang="de-AT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8" y="397048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77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2095503" y="5294311"/>
            <a:ext cx="6413501" cy="623885"/>
          </a:xfrm>
        </p:spPr>
        <p:txBody>
          <a:bodyPr anchor="b"/>
          <a:lstStyle>
            <a:lvl1pPr>
              <a:defRPr lang="de-DE" sz="20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2095503" y="676271"/>
            <a:ext cx="6413501" cy="4537079"/>
          </a:xfrm>
          <a:prstGeom prst="rect">
            <a:avLst/>
          </a:prstGeom>
        </p:spPr>
        <p:txBody>
          <a:bodyPr/>
          <a:lstStyle>
            <a:lvl1pPr marL="0" indent="0">
              <a:defRPr lang="de-AT" sz="3200"/>
            </a:lvl1pPr>
          </a:lstStyle>
          <a:p>
            <a:pPr lvl="0"/>
            <a:endParaRPr lang="de-AT" dirty="0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2095503" y="5918197"/>
            <a:ext cx="6413501" cy="888997"/>
          </a:xfrm>
          <a:prstGeom prst="rect">
            <a:avLst/>
          </a:prstGeom>
        </p:spPr>
        <p:txBody>
          <a:bodyPr/>
          <a:lstStyle>
            <a:lvl1pPr marL="0" indent="0">
              <a:defRPr lang="de-DE"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297940-99ED-4BCF-B4CC-B0A6F51B2CA0}" type="slidenum">
              <a:t>‹Nr.›</a:t>
            </a:fld>
            <a:endParaRPr lang="de-AT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8" y="397048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71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/>
          </p:nvPr>
        </p:nvSpPr>
        <p:spPr>
          <a:xfrm>
            <a:off x="801691" y="2349495"/>
            <a:ext cx="9080504" cy="161607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lvl="0"/>
            <a:r>
              <a:rPr lang="en-GB"/>
              <a:t>Klicken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, um das Format des </a:t>
            </a:r>
            <a:r>
              <a:rPr lang="en-GB" dirty="0" err="1"/>
              <a:t>Titeltextes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Rectangle 2"/>
          <p:cNvSpPr txBox="1">
            <a:spLocks noGrp="1"/>
          </p:cNvSpPr>
          <p:nvPr>
            <p:ph type="dt" sz="half" idx="2"/>
          </p:nvPr>
        </p:nvSpPr>
        <p:spPr>
          <a:xfrm>
            <a:off x="534988" y="7008811"/>
            <a:ext cx="2489197" cy="396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lang="de-AT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Arial Unicode MS"/>
              </a:defRPr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4" name="Text Box 3"/>
          <p:cNvSpPr txBox="1"/>
          <p:nvPr/>
        </p:nvSpPr>
        <p:spPr>
          <a:xfrm>
            <a:off x="3651254" y="7008811"/>
            <a:ext cx="3384551" cy="40164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5" name="Rectangle 4"/>
          <p:cNvSpPr txBox="1">
            <a:spLocks noGrp="1"/>
          </p:cNvSpPr>
          <p:nvPr>
            <p:ph type="sldNum" sz="quarter" idx="4"/>
          </p:nvPr>
        </p:nvSpPr>
        <p:spPr>
          <a:xfrm>
            <a:off x="7659691" y="7008811"/>
            <a:ext cx="2489197" cy="396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lang="de-AT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Arial Unicode MS"/>
              </a:defRPr>
            </a:lvl1pPr>
          </a:lstStyle>
          <a:p>
            <a:pPr lvl="0"/>
            <a:fld id="{7C5CF243-B9A2-4CE4-960B-6A7E0E60FD4E}" type="slidenum">
              <a:t>‹Nr.›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/>
  <p:txStyles>
    <p:titleStyle>
      <a:lvl1pPr marL="0" marR="0" lvl="0" indent="0" algn="l" defTabSz="449263" rtl="0" fontAlgn="auto" hangingPunct="1">
        <a:lnSpc>
          <a:spcPct val="83000"/>
        </a:lnSpc>
        <a:spcBef>
          <a:spcPts val="0"/>
        </a:spcBef>
        <a:spcAft>
          <a:spcPts val="0"/>
        </a:spcAft>
        <a:buNone/>
        <a:tabLst/>
        <a:defRPr lang="en-GB" sz="2100" b="0" i="0" u="none" strike="noStrike" kern="0" cap="none" spc="0" baseline="0">
          <a:solidFill>
            <a:srgbClr val="000000"/>
          </a:solidFill>
          <a:uFillTx/>
          <a:latin typeface="Calibri"/>
          <a:ea typeface=""/>
          <a:cs typeface="Arial Unicode MS"/>
        </a:defRPr>
      </a:lvl1pPr>
    </p:titleStyle>
    <p:bodyStyle>
      <a:lvl1pPr marL="342900" marR="0" lvl="0" indent="-342900" algn="l" defTabSz="449263" rtl="0" fontAlgn="auto" hangingPunct="1">
        <a:lnSpc>
          <a:spcPct val="83000"/>
        </a:lnSpc>
        <a:spcBef>
          <a:spcPts val="0"/>
        </a:spcBef>
        <a:spcAft>
          <a:spcPts val="1425"/>
        </a:spcAft>
        <a:buNone/>
        <a:tabLst/>
        <a:defRPr lang="en-GB" sz="3600" b="0" i="0" u="none" strike="noStrike" kern="0" cap="none" spc="0" baseline="0">
          <a:solidFill>
            <a:srgbClr val="000000"/>
          </a:solidFill>
          <a:uFillTx/>
          <a:latin typeface="Calibri"/>
          <a:ea typeface=""/>
          <a:cs typeface="Arial Unicode MS"/>
        </a:defRPr>
      </a:lvl1pPr>
      <a:lvl2pPr marL="742950" marR="0" lvl="1" indent="-285750" algn="l" defTabSz="449263" rtl="0" fontAlgn="auto" hangingPunct="1">
        <a:lnSpc>
          <a:spcPct val="83000"/>
        </a:lnSpc>
        <a:spcBef>
          <a:spcPts val="0"/>
        </a:spcBef>
        <a:spcAft>
          <a:spcPts val="1140"/>
        </a:spcAft>
        <a:buNone/>
        <a:tabLst/>
        <a:defRPr lang="en-GB" sz="27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2pPr>
      <a:lvl3pPr marL="1143000" marR="0" lvl="2" indent="-228600" algn="l" defTabSz="449263" rtl="0" fontAlgn="auto" hangingPunct="1">
        <a:lnSpc>
          <a:spcPct val="83000"/>
        </a:lnSpc>
        <a:spcBef>
          <a:spcPts val="0"/>
        </a:spcBef>
        <a:spcAft>
          <a:spcPts val="850"/>
        </a:spcAft>
        <a:buNone/>
        <a:tabLst/>
        <a:defRPr lang="en-GB" sz="23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3pPr>
      <a:lvl4pPr marL="1600200" marR="0" lvl="3" indent="-228600" algn="l" defTabSz="449263" rtl="0" fontAlgn="auto" hangingPunct="1">
        <a:lnSpc>
          <a:spcPct val="83000"/>
        </a:lnSpc>
        <a:spcBef>
          <a:spcPts val="0"/>
        </a:spcBef>
        <a:spcAft>
          <a:spcPts val="575"/>
        </a:spcAft>
        <a:buNone/>
        <a:tabLst/>
        <a:defRPr lang="en-GB" sz="23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4pPr>
      <a:lvl5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5pPr>
      <a:lvl6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6pPr>
      <a:lvl7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7pPr>
      <a:lvl8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8pPr>
      <a:lvl9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lasmusikjugend.at/media/4381/ehrungsbroschuere_standdez21_web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557" y="811241"/>
            <a:ext cx="7315524" cy="422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23" y="3781425"/>
            <a:ext cx="1272408" cy="34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71" y="3952517"/>
            <a:ext cx="2628000" cy="262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412020" y="7021785"/>
            <a:ext cx="786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Inhalte und Bilder zur Verfügung gestellt vom Blasmusikverband Steiermark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466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Handhabung des Tambourstabes</a:t>
            </a:r>
          </a:p>
          <a:p>
            <a:endParaRPr lang="de-AT" dirty="0"/>
          </a:p>
          <a:p>
            <a:pPr lvl="1"/>
            <a:r>
              <a:rPr lang="de-AT" dirty="0"/>
              <a:t>Ehrenbezeigung beim Vorbeimarsch (Defilierung)</a:t>
            </a:r>
          </a:p>
          <a:p>
            <a:pPr lvl="1"/>
            <a:r>
              <a:rPr lang="de-AT" dirty="0"/>
              <a:t>Schwenkung</a:t>
            </a:r>
          </a:p>
          <a:p>
            <a:pPr lvl="1"/>
            <a:r>
              <a:rPr lang="de-AT" dirty="0"/>
              <a:t>Abfallen/Aufmarschieren</a:t>
            </a:r>
          </a:p>
          <a:p>
            <a:pPr lvl="2"/>
            <a:r>
              <a:rPr lang="de-AT" dirty="0"/>
              <a:t>Zeichengebung gleich</a:t>
            </a:r>
          </a:p>
          <a:p>
            <a:pPr lvl="2"/>
            <a:r>
              <a:rPr lang="de-AT" dirty="0"/>
              <a:t>Akustisches Zeichen der großen Trommel für den Normalschritt</a:t>
            </a:r>
          </a:p>
          <a:p>
            <a:pPr lvl="1"/>
            <a:r>
              <a:rPr lang="de-AT" dirty="0"/>
              <a:t>Breite/enge Formation</a:t>
            </a:r>
          </a:p>
          <a:p>
            <a:pPr lvl="2"/>
            <a:r>
              <a:rPr lang="de-AT" dirty="0"/>
              <a:t>Drei Zählzeiten</a:t>
            </a:r>
          </a:p>
          <a:p>
            <a:pPr lvl="2"/>
            <a:r>
              <a:rPr lang="de-AT" dirty="0"/>
              <a:t>Reihenabstand ca. 1m bzw. 1,6 m (Mitte-Mitte)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10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1.Einheit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71055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Kommandos</a:t>
            </a:r>
          </a:p>
          <a:p>
            <a:pPr marL="0" indent="0">
              <a:buNone/>
            </a:pPr>
            <a:endParaRPr lang="de-AT" dirty="0"/>
          </a:p>
          <a:p>
            <a:pPr lvl="1"/>
            <a:r>
              <a:rPr lang="de-AT" dirty="0"/>
              <a:t>Beim Antreten / Abtreten</a:t>
            </a:r>
          </a:p>
          <a:p>
            <a:pPr lvl="2"/>
            <a:r>
              <a:rPr lang="de-AT" dirty="0"/>
              <a:t>„Musikkapelle fertigmachen zum Antreten!“</a:t>
            </a:r>
          </a:p>
          <a:p>
            <a:pPr lvl="4"/>
            <a:r>
              <a:rPr lang="de-AT" dirty="0"/>
              <a:t>Stab in Ruhtstellung</a:t>
            </a:r>
          </a:p>
          <a:p>
            <a:pPr lvl="2"/>
            <a:r>
              <a:rPr lang="de-AT" dirty="0"/>
              <a:t>„Musik – ZUG!“</a:t>
            </a:r>
          </a:p>
          <a:p>
            <a:pPr lvl="4"/>
            <a:r>
              <a:rPr lang="de-AT" dirty="0"/>
              <a:t>Stab in Grundstellung</a:t>
            </a:r>
          </a:p>
          <a:p>
            <a:pPr lvl="2"/>
            <a:r>
              <a:rPr lang="de-AT" dirty="0"/>
              <a:t>„Fünfer – (Siebener-) Reihe - ANTRETEN!“</a:t>
            </a:r>
          </a:p>
          <a:p>
            <a:pPr lvl="4"/>
            <a:r>
              <a:rPr lang="de-AT" dirty="0"/>
              <a:t>Ist die Musikkapelle angetreten, erfolgt die Aufforderung: „Kapellmeister und Marketenderinnen bitte eintreten!“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11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1.Einheit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7105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Kommandos</a:t>
            </a:r>
          </a:p>
          <a:p>
            <a:endParaRPr lang="de-AT" dirty="0"/>
          </a:p>
          <a:p>
            <a:pPr lvl="1"/>
            <a:r>
              <a:rPr lang="de-AT" dirty="0"/>
              <a:t>Beim Antreten / Abtreten</a:t>
            </a:r>
          </a:p>
          <a:p>
            <a:pPr lvl="2"/>
            <a:r>
              <a:rPr lang="de-AT" dirty="0"/>
              <a:t>„Rechts richt` - EUCH!“</a:t>
            </a:r>
          </a:p>
          <a:p>
            <a:pPr lvl="4"/>
            <a:r>
              <a:rPr lang="de-AT" dirty="0"/>
              <a:t>Beim Ausrichten Stab in Ruhtstellung</a:t>
            </a:r>
          </a:p>
          <a:p>
            <a:pPr lvl="2"/>
            <a:r>
              <a:rPr lang="de-AT" dirty="0"/>
              <a:t>„Habt – ACHT!“</a:t>
            </a:r>
          </a:p>
          <a:p>
            <a:pPr lvl="4"/>
            <a:r>
              <a:rPr lang="de-AT" dirty="0"/>
              <a:t>Beim Kommandieren Stab in Grundstellung</a:t>
            </a:r>
          </a:p>
          <a:p>
            <a:pPr lvl="2"/>
            <a:r>
              <a:rPr lang="de-AT" dirty="0"/>
              <a:t>„Aufdecken!“</a:t>
            </a:r>
          </a:p>
          <a:p>
            <a:pPr lvl="2"/>
            <a:r>
              <a:rPr lang="de-AT" dirty="0"/>
              <a:t>„Zur Meldung an ………………..rechts (oder links) – SCHAUT!“</a:t>
            </a:r>
          </a:p>
          <a:p>
            <a:pPr lvl="2"/>
            <a:r>
              <a:rPr lang="de-AT" dirty="0"/>
              <a:t>„Habt – ACHT!“</a:t>
            </a:r>
          </a:p>
          <a:p>
            <a:pPr lvl="2"/>
            <a:r>
              <a:rPr lang="de-AT" dirty="0"/>
              <a:t>„Auf der Stelle – ABTRETEN!“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12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1.Einheit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66839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043911"/>
              </p:ext>
            </p:extLst>
          </p:nvPr>
        </p:nvGraphicFramePr>
        <p:xfrm>
          <a:off x="2896047" y="613073"/>
          <a:ext cx="6822808" cy="6656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Dokument" r:id="rId3" imgW="5757989" imgH="8158627" progId="Word.Document.8">
                  <p:embed/>
                </p:oleObj>
              </mc:Choice>
              <mc:Fallback>
                <p:oleObj name="Dokument" r:id="rId3" imgW="5757989" imgH="8158627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6047" y="613073"/>
                        <a:ext cx="6822808" cy="665617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959943" y="2434390"/>
            <a:ext cx="900000" cy="25200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000" dirty="0">
                <a:solidFill>
                  <a:schemeClr val="bg1"/>
                </a:solidFill>
                <a:latin typeface="Arial" charset="0"/>
              </a:rPr>
              <a:t>Antreten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959943" y="5180581"/>
            <a:ext cx="900000" cy="25200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buClrTx/>
              <a:buSzTx/>
              <a:buFontTx/>
              <a:buNone/>
              <a:defRPr sz="1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de-DE" altLang="de-DE" dirty="0"/>
              <a:t>Abmarsch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959943" y="6553761"/>
            <a:ext cx="900000" cy="25200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buClrTx/>
              <a:buSzTx/>
              <a:buFontTx/>
              <a:buNone/>
              <a:defRPr sz="1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de-DE" altLang="de-DE" dirty="0"/>
              <a:t>Abtreten</a:t>
            </a:r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189137"/>
            <a:ext cx="9613901" cy="5760640"/>
          </a:xfrm>
        </p:spPr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5200304" y="2368305"/>
            <a:ext cx="2088232" cy="629238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AT" altLang="de-DE" sz="1800" dirty="0">
              <a:latin typeface="Arial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696247" y="6482516"/>
            <a:ext cx="2952328" cy="611277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AT" altLang="de-DE" sz="1800" dirty="0">
              <a:latin typeface="Arial" charset="0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5704360" y="5139522"/>
            <a:ext cx="1944216" cy="586119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AT" altLang="de-DE" sz="1800" dirty="0">
              <a:latin typeface="Arial" charset="0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13</a:t>
            </a:fld>
            <a:endParaRPr lang="de-AT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1.Einheit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71055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Grundlagen des Dirigierens</a:t>
            </a:r>
          </a:p>
          <a:p>
            <a:pPr lvl="1"/>
            <a:r>
              <a:rPr lang="de-AT" dirty="0"/>
              <a:t>Zeichen zum An- und Absetzen der Instrumente in Marschaufstellung, wenn der Marsch dirigiert wird:</a:t>
            </a:r>
          </a:p>
          <a:p>
            <a:pPr lvl="2"/>
            <a:r>
              <a:rPr lang="de-AT" dirty="0"/>
              <a:t>Ansetzen:</a:t>
            </a:r>
          </a:p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1.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14</a:t>
            </a:fld>
            <a:endParaRPr lang="de-AT" dirty="0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5920383" y="3709417"/>
            <a:ext cx="0" cy="2088232"/>
          </a:xfrm>
          <a:prstGeom prst="straightConnector1">
            <a:avLst/>
          </a:prstGeom>
          <a:ln w="25400">
            <a:solidFill>
              <a:srgbClr val="33993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>
            <a:off x="4336207" y="5869657"/>
            <a:ext cx="1224136" cy="0"/>
          </a:xfrm>
          <a:prstGeom prst="straightConnector1">
            <a:avLst/>
          </a:prstGeom>
          <a:ln w="25400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4552231" y="3925441"/>
            <a:ext cx="720080" cy="1631032"/>
          </a:xfrm>
          <a:prstGeom prst="straightConnector1">
            <a:avLst/>
          </a:prstGeom>
          <a:ln w="25400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5545951" y="3812003"/>
            <a:ext cx="0" cy="1883060"/>
          </a:xfrm>
          <a:prstGeom prst="straightConnector1">
            <a:avLst/>
          </a:prstGeom>
          <a:ln w="25400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H="1">
            <a:off x="6136407" y="3812003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4264199" y="4573513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>
            <a:off x="5656552" y="4817888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 flipV="1">
            <a:off x="5139668" y="6085681"/>
            <a:ext cx="72008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6856487" y="356540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Aviso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6570753" y="4633222"/>
            <a:ext cx="114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Tempo 1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5920383" y="6189047"/>
            <a:ext cx="108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Tempo 2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3184079" y="437162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Tempo 3</a:t>
            </a:r>
          </a:p>
        </p:txBody>
      </p:sp>
    </p:spTree>
    <p:extLst>
      <p:ext uri="{BB962C8B-B14F-4D97-AF65-F5344CB8AC3E}">
        <p14:creationId xmlns:p14="http://schemas.microsoft.com/office/powerpoint/2010/main" val="131105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Grundlagen des Dirigierens</a:t>
            </a:r>
          </a:p>
          <a:p>
            <a:pPr lvl="1"/>
            <a:r>
              <a:rPr lang="de-AT" dirty="0"/>
              <a:t>Zeichen zum An- und Absetzen der Instrumente in Marschaufstellung, wenn der Marsch dirigiert wird:</a:t>
            </a:r>
          </a:p>
          <a:p>
            <a:pPr lvl="2"/>
            <a:r>
              <a:rPr lang="de-AT" dirty="0"/>
              <a:t>Absetzen:</a:t>
            </a:r>
          </a:p>
          <a:p>
            <a:pPr marL="914400" lvl="2" indent="0">
              <a:buNone/>
            </a:pPr>
            <a:r>
              <a:rPr lang="de-AT" sz="1400" dirty="0"/>
              <a:t>    </a:t>
            </a:r>
          </a:p>
          <a:p>
            <a:pPr marL="914400" lvl="2" indent="0">
              <a:buNone/>
            </a:pPr>
            <a:r>
              <a:rPr lang="de-AT" sz="2200" u="sng" dirty="0"/>
              <a:t>Vor die Brust</a:t>
            </a:r>
            <a:r>
              <a:rPr lang="de-AT" sz="2200" dirty="0"/>
              <a:t>:                                 </a:t>
            </a:r>
            <a:r>
              <a:rPr lang="de-AT" sz="2200" u="sng" dirty="0"/>
              <a:t>An die Seite</a:t>
            </a:r>
            <a:r>
              <a:rPr lang="de-AT" sz="2200" dirty="0"/>
              <a:t>:</a:t>
            </a:r>
          </a:p>
          <a:p>
            <a:pPr marL="914400" lvl="2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1.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15</a:t>
            </a:fld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1383879" y="4463151"/>
            <a:ext cx="3024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200" dirty="0"/>
              <a:t>Der Kplm/Stbf fährt mit der Hand nach einem Aviso nach unten (nur  1 Tempo)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984279" y="4478917"/>
            <a:ext cx="30243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200" dirty="0"/>
              <a:t>Der Kplm/Stbf fährt mit der Hand nach einem Aviso nach unten und unterteilt dabei die Abwärtsbewegung in 3 Tempi</a:t>
            </a:r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8512671" y="4141465"/>
            <a:ext cx="0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8512671" y="4889420"/>
            <a:ext cx="0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8512671" y="5613566"/>
            <a:ext cx="0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368655" y="4845779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8368655" y="5581625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8586978" y="4357489"/>
            <a:ext cx="114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Tempo 1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8625329" y="5752936"/>
            <a:ext cx="114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Tempo 3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8586978" y="5002554"/>
            <a:ext cx="114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Tempo 2</a:t>
            </a:r>
          </a:p>
        </p:txBody>
      </p:sp>
    </p:spTree>
    <p:extLst>
      <p:ext uri="{BB962C8B-B14F-4D97-AF65-F5344CB8AC3E}">
        <p14:creationId xmlns:p14="http://schemas.microsoft.com/office/powerpoint/2010/main" val="4124352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ctrTitle"/>
          </p:nvPr>
        </p:nvSpPr>
        <p:spPr/>
        <p:txBody>
          <a:bodyPr anchor="ctr" anchorCtr="1"/>
          <a:lstStyle/>
          <a:p>
            <a:pPr lvl="0" algn="ctr"/>
            <a:r>
              <a:rPr lang="de-AT" sz="4000" b="1" dirty="0"/>
              <a:t>Stabführerausbildung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1. Einheit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09 03 2015</a:t>
            </a:r>
            <a:endParaRPr lang="de-A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056783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770058"/>
            <a:ext cx="8625755" cy="4986332"/>
          </a:xfrm>
        </p:spPr>
        <p:txBody>
          <a:bodyPr/>
          <a:lstStyle/>
          <a:p>
            <a:r>
              <a:rPr lang="de-AT" dirty="0"/>
              <a:t>1. Einheit</a:t>
            </a:r>
          </a:p>
          <a:p>
            <a:pPr marL="0" indent="0">
              <a:buNone/>
            </a:pPr>
            <a:endParaRPr lang="de-AT" dirty="0"/>
          </a:p>
          <a:p>
            <a:pPr lvl="1"/>
            <a:r>
              <a:rPr lang="de-AT" dirty="0"/>
              <a:t>Allgemeine Einführung zum Stabführer</a:t>
            </a:r>
          </a:p>
          <a:p>
            <a:pPr lvl="1"/>
            <a:r>
              <a:rPr lang="de-AT" dirty="0"/>
              <a:t>Motivation für „Musik in Bewegung!“</a:t>
            </a:r>
          </a:p>
          <a:p>
            <a:pPr lvl="1"/>
            <a:r>
              <a:rPr lang="de-AT" dirty="0"/>
              <a:t>Aufgaben, Auftreten, Adjustierung</a:t>
            </a:r>
          </a:p>
          <a:p>
            <a:pPr lvl="1"/>
            <a:r>
              <a:rPr lang="de-AT" dirty="0"/>
              <a:t>Handhabung des Tambourstabes</a:t>
            </a:r>
          </a:p>
          <a:p>
            <a:pPr lvl="1"/>
            <a:r>
              <a:rPr lang="de-AT" dirty="0"/>
              <a:t>Kommandos</a:t>
            </a:r>
          </a:p>
          <a:p>
            <a:pPr lvl="1"/>
            <a:r>
              <a:rPr lang="de-DE" dirty="0"/>
              <a:t>Grundlagen des Dirigierens</a:t>
            </a:r>
            <a:endParaRPr lang="de-AT" dirty="0"/>
          </a:p>
          <a:p>
            <a:pPr marL="457200" lvl="1" indent="0">
              <a:buNone/>
            </a:pPr>
            <a:endParaRPr lang="de-AT" sz="2000" dirty="0"/>
          </a:p>
          <a:p>
            <a:pPr marL="457200" lvl="1" indent="0">
              <a:buNone/>
            </a:pPr>
            <a:endParaRPr lang="de-AT" sz="2000" dirty="0"/>
          </a:p>
          <a:p>
            <a:pPr marL="457200" lvl="1" indent="0">
              <a:buNone/>
            </a:pPr>
            <a:r>
              <a:rPr lang="de-AT" sz="2000" dirty="0"/>
              <a:t>Hilfsmittel: Buch und DVD Musik in Bewegung, DVD Bundeswettbewerb</a:t>
            </a:r>
          </a:p>
          <a:p>
            <a:pPr marL="914400" lvl="2" indent="0">
              <a:buNone/>
            </a:pPr>
            <a:endParaRPr lang="de-AT" dirty="0"/>
          </a:p>
          <a:p>
            <a:pPr marL="1828800" lvl="4" indent="0">
              <a:buNone/>
            </a:pP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3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1.Einheit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88100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lvl="1" indent="-571500">
              <a:spcAft>
                <a:spcPts val="1425"/>
              </a:spcAft>
            </a:pPr>
            <a:r>
              <a:rPr lang="de-AT" sz="3600" dirty="0">
                <a:ea typeface=""/>
              </a:rPr>
              <a:t>Allgemeine Einführung zum Stabführer</a:t>
            </a:r>
          </a:p>
          <a:p>
            <a:pPr marL="571500" lvl="1" indent="-571500">
              <a:spcAft>
                <a:spcPts val="1425"/>
              </a:spcAft>
            </a:pPr>
            <a:endParaRPr lang="de-AT" sz="3600" dirty="0">
              <a:ea typeface=""/>
            </a:endParaRPr>
          </a:p>
          <a:p>
            <a:pPr lvl="1"/>
            <a:r>
              <a:rPr lang="de-DE" dirty="0"/>
              <a:t>Stabführer</a:t>
            </a:r>
          </a:p>
          <a:p>
            <a:pPr lvl="2"/>
            <a:r>
              <a:rPr lang="de-AT" dirty="0"/>
              <a:t>Leiter einer Musikkapelle beim Marschieren (A , Südtirol u. Bayern)</a:t>
            </a:r>
          </a:p>
          <a:p>
            <a:pPr lvl="2"/>
            <a:r>
              <a:rPr lang="de-AT" dirty="0"/>
              <a:t>Schärpe, Stab u. Blickrichtung (wie die Musikanten)</a:t>
            </a:r>
            <a:endParaRPr lang="de-DE" dirty="0"/>
          </a:p>
          <a:p>
            <a:pPr lvl="1"/>
            <a:r>
              <a:rPr lang="de-DE" dirty="0"/>
              <a:t>Geschichte</a:t>
            </a:r>
            <a:endParaRPr lang="de-AT" dirty="0"/>
          </a:p>
          <a:p>
            <a:pPr lvl="2"/>
            <a:r>
              <a:rPr lang="de-AT" dirty="0">
                <a:solidFill>
                  <a:schemeClr val="tx1"/>
                </a:solidFill>
              </a:rPr>
              <a:t>Hochmittelalter - Neuzeit der Anführer Trommler (Schlacht/Parade)</a:t>
            </a:r>
          </a:p>
          <a:p>
            <a:pPr lvl="2"/>
            <a:r>
              <a:rPr lang="de-AT" dirty="0">
                <a:solidFill>
                  <a:schemeClr val="tx1"/>
                </a:solidFill>
              </a:rPr>
              <a:t>Ursprünglich Fähnrich mit Fahne oder Major (Trommler) mit Stab</a:t>
            </a:r>
            <a:endParaRPr lang="de-AT" dirty="0"/>
          </a:p>
          <a:p>
            <a:pPr lvl="2"/>
            <a:r>
              <a:rPr lang="de-AT" dirty="0">
                <a:solidFill>
                  <a:schemeClr val="tx1"/>
                </a:solidFill>
              </a:rPr>
              <a:t>Tambourmajor </a:t>
            </a:r>
            <a:r>
              <a:rPr lang="de-AT" dirty="0"/>
              <a:t>- frz. Tambour für „Trommel“ und lat. </a:t>
            </a:r>
            <a:r>
              <a:rPr lang="de-AT" dirty="0" err="1"/>
              <a:t>maior</a:t>
            </a:r>
            <a:r>
              <a:rPr lang="de-AT" dirty="0"/>
              <a:t> für „größer“ bzw. „bedeutender“ ab - „Haupttrommler“ - </a:t>
            </a:r>
            <a:r>
              <a:rPr lang="de-AT" dirty="0">
                <a:solidFill>
                  <a:schemeClr val="tx1"/>
                </a:solidFill>
              </a:rPr>
              <a:t>kein militärischen Rang</a:t>
            </a:r>
          </a:p>
          <a:p>
            <a:pPr lvl="2"/>
            <a:r>
              <a:rPr lang="de-DE" dirty="0">
                <a:solidFill>
                  <a:schemeClr val="tx1"/>
                </a:solidFill>
              </a:rPr>
              <a:t>Heutige Bedeutung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4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1.Einheit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7196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lvl="1" indent="-571500">
              <a:spcAft>
                <a:spcPts val="1425"/>
              </a:spcAft>
            </a:pPr>
            <a:r>
              <a:rPr lang="de-AT" sz="3600" dirty="0">
                <a:ea typeface=""/>
              </a:rPr>
              <a:t>Motivation für „Musik in Bewegung!“</a:t>
            </a:r>
          </a:p>
          <a:p>
            <a:pPr marL="571500" lvl="1" indent="-571500">
              <a:spcAft>
                <a:spcPts val="1425"/>
              </a:spcAft>
            </a:pPr>
            <a:endParaRPr lang="de-AT" sz="3600" dirty="0">
              <a:ea typeface=""/>
            </a:endParaRPr>
          </a:p>
          <a:p>
            <a:pPr lvl="1"/>
            <a:r>
              <a:rPr lang="de-AT" dirty="0"/>
              <a:t>Ureigener, ältester Bereich der Blasmusik</a:t>
            </a:r>
          </a:p>
          <a:p>
            <a:pPr lvl="1"/>
            <a:r>
              <a:rPr lang="de-AT" dirty="0"/>
              <a:t>öffentlichen Auftritten im Freien (Umzüge, Aufmärsche, Prozessionen, Beerdigungen,... ) </a:t>
            </a:r>
          </a:p>
          <a:p>
            <a:pPr lvl="1"/>
            <a:r>
              <a:rPr lang="de-AT" dirty="0"/>
              <a:t>Showprogramme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5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1.Einheit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1138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lutmager\Dropbox\BBV_ÖBV\Bilder_repräsentativ\csm_oebv_stabfuehrer_abzeichen_1fc55293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2924"/>
          <a:stretch/>
        </p:blipFill>
        <p:spPr bwMode="auto">
          <a:xfrm>
            <a:off x="8080623" y="2917329"/>
            <a:ext cx="2285497" cy="321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Aufgaben, Auftreten, Adjustierung</a:t>
            </a:r>
          </a:p>
          <a:p>
            <a:pPr marL="0" indent="0">
              <a:buNone/>
            </a:pPr>
            <a:endParaRPr lang="de-AT" dirty="0"/>
          </a:p>
          <a:p>
            <a:pPr lvl="1"/>
            <a:r>
              <a:rPr lang="de-AT" dirty="0"/>
              <a:t>Aufgaben:</a:t>
            </a:r>
          </a:p>
          <a:p>
            <a:pPr lvl="2"/>
            <a:r>
              <a:rPr lang="de-AT" dirty="0"/>
              <a:t>Verantwortlich für die „Musik in Bewegung!“</a:t>
            </a:r>
          </a:p>
          <a:p>
            <a:pPr lvl="2"/>
            <a:r>
              <a:rPr lang="de-AT" dirty="0"/>
              <a:t>Marketenderinnen</a:t>
            </a:r>
          </a:p>
          <a:p>
            <a:pPr lvl="1"/>
            <a:r>
              <a:rPr lang="de-AT" dirty="0"/>
              <a:t>Richtiges Auftreten</a:t>
            </a:r>
          </a:p>
          <a:p>
            <a:pPr lvl="2"/>
            <a:r>
              <a:rPr lang="de-AT" dirty="0"/>
              <a:t>Vorbildwirkung als Führungskraft</a:t>
            </a:r>
          </a:p>
          <a:p>
            <a:pPr lvl="2"/>
            <a:r>
              <a:rPr lang="de-AT" dirty="0"/>
              <a:t>Körpersprache / Kommandos</a:t>
            </a:r>
          </a:p>
          <a:p>
            <a:pPr lvl="2"/>
            <a:r>
              <a:rPr lang="de-AT" dirty="0"/>
              <a:t>Selbst gegebene Kommandos werden vom </a:t>
            </a:r>
            <a:br>
              <a:rPr lang="de-AT" dirty="0"/>
            </a:br>
            <a:r>
              <a:rPr lang="de-AT" dirty="0"/>
              <a:t>Stabführer nicht ausgeführt – Ausnahme: Abmarsch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6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8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</p:spTree>
    <p:extLst>
      <p:ext uri="{BB962C8B-B14F-4D97-AF65-F5344CB8AC3E}">
        <p14:creationId xmlns:p14="http://schemas.microsoft.com/office/powerpoint/2010/main" val="171093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E617CD5-3860-4215-8B5D-5BBF66C3E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423" y="937803"/>
            <a:ext cx="4257473" cy="6192688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770058"/>
            <a:ext cx="6249491" cy="4986332"/>
          </a:xfrm>
        </p:spPr>
        <p:txBody>
          <a:bodyPr/>
          <a:lstStyle/>
          <a:p>
            <a:r>
              <a:rPr lang="de-AT" dirty="0"/>
              <a:t>Adjustierung</a:t>
            </a:r>
          </a:p>
          <a:p>
            <a:pPr lvl="1"/>
            <a:r>
              <a:rPr lang="de-AT" dirty="0"/>
              <a:t>Bekleidung, Schärpe, Handschuhe, Tambourstab</a:t>
            </a:r>
          </a:p>
          <a:p>
            <a:pPr lvl="1"/>
            <a:r>
              <a:rPr lang="de-AT" dirty="0"/>
              <a:t>Tragen von Auszeichnungen</a:t>
            </a:r>
          </a:p>
          <a:p>
            <a:pPr lvl="2"/>
            <a:r>
              <a:rPr lang="de-AT" dirty="0">
                <a:hlinkClick r:id="rId4"/>
              </a:rPr>
              <a:t>Ehrungsbroschüre</a:t>
            </a:r>
            <a:endParaRPr lang="de-AT" dirty="0"/>
          </a:p>
          <a:p>
            <a:pPr lvl="2"/>
            <a:r>
              <a:rPr lang="de-DE" dirty="0"/>
              <a:t>Immer nur die Höchste / Art</a:t>
            </a:r>
          </a:p>
          <a:p>
            <a:pPr lvl="2"/>
            <a:r>
              <a:rPr lang="de-DE" dirty="0"/>
              <a:t>Brustdekorationen: Höchste von innen nach außen (ÖBV, BBV, Republik Österreich, …)</a:t>
            </a:r>
          </a:p>
          <a:p>
            <a:pPr lvl="2"/>
            <a:r>
              <a:rPr lang="de-DE" dirty="0"/>
              <a:t>Steckdekorationen auf Höhe des letzten Rippenbogens</a:t>
            </a:r>
          </a:p>
          <a:p>
            <a:pPr lvl="2"/>
            <a:r>
              <a:rPr lang="de-DE" dirty="0"/>
              <a:t>Nicht mehr als 3 Steckdekorationen </a:t>
            </a:r>
          </a:p>
          <a:p>
            <a:pPr lvl="2"/>
            <a:r>
              <a:rPr lang="de-DE" dirty="0"/>
              <a:t>Miniaturen am Gilet der Tracht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7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8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</p:spTree>
    <p:extLst>
      <p:ext uri="{BB962C8B-B14F-4D97-AF65-F5344CB8AC3E}">
        <p14:creationId xmlns:p14="http://schemas.microsoft.com/office/powerpoint/2010/main" val="1262514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Handhabung des Tambourstabes</a:t>
            </a:r>
          </a:p>
          <a:p>
            <a:pPr marL="0" indent="0">
              <a:buNone/>
            </a:pPr>
            <a:endParaRPr lang="de-AT" dirty="0"/>
          </a:p>
          <a:p>
            <a:pPr lvl="1"/>
            <a:r>
              <a:rPr lang="de-AT" dirty="0"/>
              <a:t>Beim Kommandieren (Grundstellung)</a:t>
            </a:r>
          </a:p>
          <a:p>
            <a:pPr lvl="1"/>
            <a:r>
              <a:rPr lang="de-AT" dirty="0"/>
              <a:t>Während der Bewegung ohne Spiel und beim Fußmarsch</a:t>
            </a:r>
          </a:p>
          <a:p>
            <a:pPr lvl="1"/>
            <a:r>
              <a:rPr lang="de-AT" dirty="0"/>
              <a:t>Während der Bewegung mit Spiel oder beim Spiel auf der Stelle </a:t>
            </a:r>
          </a:p>
          <a:p>
            <a:pPr lvl="1"/>
            <a:r>
              <a:rPr lang="de-AT" dirty="0"/>
              <a:t>Umdrehen des Tambourstabes</a:t>
            </a:r>
          </a:p>
          <a:p>
            <a:pPr lvl="2"/>
            <a:r>
              <a:rPr lang="de-AT" dirty="0"/>
              <a:t>Auf drei Zählzeiten</a:t>
            </a:r>
          </a:p>
          <a:p>
            <a:pPr lvl="2"/>
            <a:r>
              <a:rPr lang="de-AT" dirty="0"/>
              <a:t>Auf drei Marschtakte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8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1.Einheit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1270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Handhabung des Tambourstabes</a:t>
            </a:r>
          </a:p>
          <a:p>
            <a:pPr marL="0" indent="0">
              <a:buNone/>
            </a:pPr>
            <a:endParaRPr lang="de-AT" dirty="0"/>
          </a:p>
          <a:p>
            <a:pPr lvl="1"/>
            <a:r>
              <a:rPr lang="de-AT" dirty="0"/>
              <a:t>Rapportstellung</a:t>
            </a:r>
          </a:p>
          <a:p>
            <a:pPr lvl="2"/>
            <a:r>
              <a:rPr lang="de-AT" dirty="0"/>
              <a:t>Bei Meldungen</a:t>
            </a:r>
          </a:p>
          <a:p>
            <a:pPr lvl="2"/>
            <a:r>
              <a:rPr lang="de-AT" dirty="0"/>
              <a:t>Beim Abspielen von Hymnen</a:t>
            </a:r>
          </a:p>
          <a:p>
            <a:pPr lvl="2"/>
            <a:r>
              <a:rPr lang="de-AT" dirty="0"/>
              <a:t>Beim Abspielen des Liedes „Ich hatt` einen Kameraden“</a:t>
            </a:r>
          </a:p>
          <a:p>
            <a:pPr lvl="2"/>
            <a:r>
              <a:rPr lang="de-AT" dirty="0"/>
              <a:t>Bei Feldmessen und Prozessionen (Wandlung und Segen)</a:t>
            </a:r>
          </a:p>
          <a:p>
            <a:pPr lvl="2"/>
            <a:r>
              <a:rPr lang="de-AT" dirty="0"/>
              <a:t>Wenn die Ehrenformation salutiert oder präsentiert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9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1.Einheit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7105599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645</Words>
  <Application>Microsoft Office PowerPoint</Application>
  <PresentationFormat>Benutzerdefiniert</PresentationFormat>
  <Paragraphs>160</Paragraphs>
  <Slides>15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Tinos</vt:lpstr>
      <vt:lpstr>Wingdings</vt:lpstr>
      <vt:lpstr>Larissa</vt:lpstr>
      <vt:lpstr>Dokument</vt:lpstr>
      <vt:lpstr>PowerPoint-Präsentation</vt:lpstr>
      <vt:lpstr>Stabführerausbildung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Riegler, Erich</dc:creator>
  <cp:lastModifiedBy>Blutmager, Andreas</cp:lastModifiedBy>
  <cp:revision>197</cp:revision>
  <cp:lastPrinted>2014-03-27T11:12:12Z</cp:lastPrinted>
  <dcterms:created xsi:type="dcterms:W3CDTF">1601-01-01T00:00:00Z</dcterms:created>
  <dcterms:modified xsi:type="dcterms:W3CDTF">2022-03-18T10:58:25Z</dcterms:modified>
</cp:coreProperties>
</file>