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80" r:id="rId2"/>
    <p:sldId id="471" r:id="rId3"/>
    <p:sldId id="472" r:id="rId4"/>
    <p:sldId id="478" r:id="rId5"/>
    <p:sldId id="473" r:id="rId6"/>
    <p:sldId id="477" r:id="rId7"/>
    <p:sldId id="475" r:id="rId8"/>
    <p:sldId id="438" r:id="rId9"/>
    <p:sldId id="448" r:id="rId10"/>
    <p:sldId id="449" r:id="rId11"/>
    <p:sldId id="453" r:id="rId12"/>
    <p:sldId id="450" r:id="rId13"/>
    <p:sldId id="439" r:id="rId14"/>
    <p:sldId id="440" r:id="rId15"/>
    <p:sldId id="441" r:id="rId16"/>
    <p:sldId id="442" r:id="rId17"/>
    <p:sldId id="460" r:id="rId18"/>
    <p:sldId id="462" r:id="rId19"/>
    <p:sldId id="443" r:id="rId20"/>
    <p:sldId id="464" r:id="rId21"/>
    <p:sldId id="466" r:id="rId22"/>
    <p:sldId id="465" r:id="rId23"/>
    <p:sldId id="468" r:id="rId24"/>
    <p:sldId id="469" r:id="rId25"/>
    <p:sldId id="444" r:id="rId26"/>
    <p:sldId id="447" r:id="rId27"/>
    <p:sldId id="454" r:id="rId28"/>
    <p:sldId id="455" r:id="rId29"/>
    <p:sldId id="459" r:id="rId30"/>
    <p:sldId id="456" r:id="rId31"/>
    <p:sldId id="457" r:id="rId32"/>
    <p:sldId id="445" r:id="rId33"/>
    <p:sldId id="451" r:id="rId34"/>
    <p:sldId id="470" r:id="rId35"/>
    <p:sldId id="446" r:id="rId36"/>
    <p:sldId id="481" r:id="rId37"/>
    <p:sldId id="483" r:id="rId38"/>
  </p:sldIdLst>
  <p:sldSz cx="10688638" cy="7562850"/>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FF99"/>
    <a:srgbClr val="EF4A1D"/>
    <a:srgbClr val="478947"/>
    <a:srgbClr val="006600"/>
    <a:srgbClr val="774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7" autoAdjust="0"/>
    <p:restoredTop sz="94660"/>
  </p:normalViewPr>
  <p:slideViewPr>
    <p:cSldViewPr>
      <p:cViewPr varScale="1">
        <p:scale>
          <a:sx n="105" d="100"/>
          <a:sy n="105" d="100"/>
        </p:scale>
        <p:origin x="1482" y="108"/>
      </p:cViewPr>
      <p:guideLst>
        <p:guide orient="horz" pos="2382"/>
        <p:guide pos="3366"/>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1"/>
            <a:ext cx="2972001" cy="496746"/>
          </a:xfrm>
          <a:prstGeom prst="rect">
            <a:avLst/>
          </a:prstGeom>
          <a:noFill/>
          <a:ln>
            <a:noFill/>
          </a:ln>
        </p:spPr>
        <p:txBody>
          <a:bodyPr vert="horz" wrap="square" lIns="88642" tIns="44321" rIns="88642" bIns="44321" anchor="t" anchorCtr="0" compatLnSpc="1"/>
          <a:lstStyle/>
          <a:p>
            <a:pPr defTabSz="435516" hangingPunct="0">
              <a:lnSpc>
                <a:spcPct val="93000"/>
              </a:lnSpc>
              <a:defRPr sz="1800" b="0" i="0" u="none" strike="noStrike" kern="0" cap="none" spc="0" baseline="0">
                <a:solidFill>
                  <a:srgbClr val="000000"/>
                </a:solidFill>
                <a:uFillTx/>
              </a:defRPr>
            </a:pPr>
            <a:endParaRPr lang="de-AT" sz="1200" dirty="0">
              <a:solidFill>
                <a:srgbClr val="FFFFFF"/>
              </a:solidFill>
              <a:latin typeface="Arial"/>
              <a:ea typeface=""/>
              <a:cs typeface="Arial Unicode MS"/>
            </a:endParaRPr>
          </a:p>
        </p:txBody>
      </p:sp>
      <p:sp>
        <p:nvSpPr>
          <p:cNvPr id="3" name="Datumsplatzhalter 2"/>
          <p:cNvSpPr txBox="1">
            <a:spLocks noGrp="1"/>
          </p:cNvSpPr>
          <p:nvPr>
            <p:ph type="dt" sz="quarter" idx="1"/>
          </p:nvPr>
        </p:nvSpPr>
        <p:spPr>
          <a:xfrm>
            <a:off x="3884463" y="1"/>
            <a:ext cx="2972001" cy="496746"/>
          </a:xfrm>
          <a:prstGeom prst="rect">
            <a:avLst/>
          </a:prstGeom>
          <a:noFill/>
          <a:ln>
            <a:noFill/>
          </a:ln>
        </p:spPr>
        <p:txBody>
          <a:bodyPr vert="horz" wrap="square" lIns="88642" tIns="44321" rIns="88642" bIns="44321" anchor="t" anchorCtr="0" compatLnSpc="1"/>
          <a:lstStyle/>
          <a:p>
            <a:pPr algn="r" defTabSz="435516" hangingPunct="0">
              <a:lnSpc>
                <a:spcPct val="93000"/>
              </a:lnSpc>
              <a:defRPr sz="1800" b="0" i="0" u="none" strike="noStrike" kern="0" cap="none" spc="0" baseline="0">
                <a:solidFill>
                  <a:srgbClr val="000000"/>
                </a:solidFill>
                <a:uFillTx/>
              </a:defRPr>
            </a:pPr>
            <a:fld id="{EE25EB64-35C6-4262-AB74-8D0C52AFA01A}" type="datetime1">
              <a:rPr lang="de-AT" sz="1200">
                <a:solidFill>
                  <a:srgbClr val="FFFFFF"/>
                </a:solidFill>
                <a:latin typeface="Arial"/>
                <a:ea typeface=""/>
                <a:cs typeface="Arial Unicode MS"/>
              </a:rPr>
              <a:pPr algn="r" defTabSz="435516" hangingPunct="0">
                <a:lnSpc>
                  <a:spcPct val="93000"/>
                </a:lnSpc>
                <a:defRPr sz="1800" b="0" i="0" u="none" strike="noStrike" kern="0" cap="none" spc="0" baseline="0">
                  <a:solidFill>
                    <a:srgbClr val="000000"/>
                  </a:solidFill>
                  <a:uFillTx/>
                </a:defRPr>
              </a:pPr>
              <a:t>23.04.2019</a:t>
            </a:fld>
            <a:endParaRPr lang="de-AT" sz="1200" dirty="0">
              <a:solidFill>
                <a:srgbClr val="FFFFFF"/>
              </a:solidFill>
              <a:latin typeface="Arial"/>
              <a:ea typeface=""/>
              <a:cs typeface="Arial Unicode MS"/>
            </a:endParaRPr>
          </a:p>
        </p:txBody>
      </p:sp>
      <p:sp>
        <p:nvSpPr>
          <p:cNvPr id="4" name="Fußzeilenplatzhalter 3"/>
          <p:cNvSpPr txBox="1">
            <a:spLocks noGrp="1"/>
          </p:cNvSpPr>
          <p:nvPr>
            <p:ph type="ftr" sz="quarter" idx="2"/>
          </p:nvPr>
        </p:nvSpPr>
        <p:spPr>
          <a:xfrm>
            <a:off x="0" y="9447396"/>
            <a:ext cx="2972001" cy="496746"/>
          </a:xfrm>
          <a:prstGeom prst="rect">
            <a:avLst/>
          </a:prstGeom>
          <a:noFill/>
          <a:ln>
            <a:noFill/>
          </a:ln>
        </p:spPr>
        <p:txBody>
          <a:bodyPr vert="horz" wrap="square" lIns="88642" tIns="44321" rIns="88642" bIns="44321" anchor="b" anchorCtr="0" compatLnSpc="1"/>
          <a:lstStyle/>
          <a:p>
            <a:pPr defTabSz="435516" hangingPunct="0">
              <a:lnSpc>
                <a:spcPct val="93000"/>
              </a:lnSpc>
              <a:defRPr sz="1800" b="0" i="0" u="none" strike="noStrike" kern="0" cap="none" spc="0" baseline="0">
                <a:solidFill>
                  <a:srgbClr val="000000"/>
                </a:solidFill>
                <a:uFillTx/>
              </a:defRPr>
            </a:pPr>
            <a:endParaRPr lang="de-AT" sz="1200" dirty="0">
              <a:solidFill>
                <a:srgbClr val="FFFFFF"/>
              </a:solidFill>
              <a:latin typeface="Arial"/>
              <a:ea typeface=""/>
              <a:cs typeface="Arial Unicode MS"/>
            </a:endParaRPr>
          </a:p>
        </p:txBody>
      </p:sp>
      <p:sp>
        <p:nvSpPr>
          <p:cNvPr id="5" name="Foliennummernplatzhalter 4"/>
          <p:cNvSpPr txBox="1">
            <a:spLocks noGrp="1"/>
          </p:cNvSpPr>
          <p:nvPr>
            <p:ph type="sldNum" sz="quarter" idx="3"/>
          </p:nvPr>
        </p:nvSpPr>
        <p:spPr>
          <a:xfrm>
            <a:off x="3884463" y="9447396"/>
            <a:ext cx="2972001" cy="496746"/>
          </a:xfrm>
          <a:prstGeom prst="rect">
            <a:avLst/>
          </a:prstGeom>
          <a:noFill/>
          <a:ln>
            <a:noFill/>
          </a:ln>
        </p:spPr>
        <p:txBody>
          <a:bodyPr vert="horz" wrap="square" lIns="88642" tIns="44321" rIns="88642" bIns="44321" anchor="b" anchorCtr="0" compatLnSpc="1"/>
          <a:lstStyle/>
          <a:p>
            <a:pPr algn="r" defTabSz="435516" hangingPunct="0">
              <a:lnSpc>
                <a:spcPct val="93000"/>
              </a:lnSpc>
              <a:defRPr sz="1800" b="0" i="0" u="none" strike="noStrike" kern="0" cap="none" spc="0" baseline="0">
                <a:solidFill>
                  <a:srgbClr val="000000"/>
                </a:solidFill>
                <a:uFillTx/>
              </a:defRPr>
            </a:pPr>
            <a:fld id="{EB6D9F25-830F-4DA1-9AF2-CB1D94FE04E8}" type="slidenum">
              <a:pPr algn="r" defTabSz="435516" hangingPunct="0">
                <a:lnSpc>
                  <a:spcPct val="93000"/>
                </a:lnSpc>
                <a:defRPr sz="1800" b="0" i="0" u="none" strike="noStrike" kern="0" cap="none" spc="0" baseline="0">
                  <a:solidFill>
                    <a:srgbClr val="000000"/>
                  </a:solidFill>
                  <a:uFillTx/>
                </a:defRPr>
              </a:pPr>
              <a:t>‹Nr.›</a:t>
            </a:fld>
            <a:endParaRPr lang="de-AT" sz="1200" dirty="0">
              <a:solidFill>
                <a:srgbClr val="FFFFFF"/>
              </a:solidFill>
              <a:latin typeface="Arial"/>
              <a:ea typeface=""/>
              <a:cs typeface="Arial Unicode MS"/>
            </a:endParaRPr>
          </a:p>
        </p:txBody>
      </p:sp>
    </p:spTree>
    <p:extLst>
      <p:ext uri="{BB962C8B-B14F-4D97-AF65-F5344CB8AC3E}">
        <p14:creationId xmlns:p14="http://schemas.microsoft.com/office/powerpoint/2010/main" val="2687477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utoShape 1"/>
          <p:cNvSpPr/>
          <p:nvPr/>
        </p:nvSpPr>
        <p:spPr>
          <a:xfrm>
            <a:off x="0" y="0"/>
            <a:ext cx="6858001" cy="9945689"/>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4183" tIns="42087" rIns="84183" bIns="42087" anchor="ctr" anchorCtr="0" compatLnSpc="1"/>
          <a:lstStyle/>
          <a:p>
            <a:pPr marL="0" marR="0" lvl="0" indent="0" algn="l" defTabSz="435516" rtl="0" fontAlgn="auto" hangingPunct="0">
              <a:lnSpc>
                <a:spcPct val="93000"/>
              </a:lnSpc>
              <a:spcBef>
                <a:spcPts val="0"/>
              </a:spcBef>
              <a:spcAft>
                <a:spcPts val="0"/>
              </a:spcAft>
              <a:buNone/>
              <a:tabLst/>
              <a:defRPr sz="1800" b="0" i="0" u="none" strike="noStrike" kern="0" cap="none" spc="0" baseline="0">
                <a:solidFill>
                  <a:srgbClr val="000000"/>
                </a:solidFill>
                <a:uFillTx/>
              </a:defRPr>
            </a:pPr>
            <a:endParaRPr lang="de-AT" sz="1700" b="0" i="0" u="none" strike="noStrike" kern="1200" cap="none" spc="0" baseline="0" dirty="0">
              <a:solidFill>
                <a:srgbClr val="FFFFFF"/>
              </a:solidFill>
              <a:uFillTx/>
              <a:latin typeface="Arial"/>
              <a:ea typeface=""/>
              <a:cs typeface="Arial Unicode MS"/>
            </a:endParaRPr>
          </a:p>
        </p:txBody>
      </p:sp>
      <p:sp>
        <p:nvSpPr>
          <p:cNvPr id="3" name="AutoShape 2"/>
          <p:cNvSpPr/>
          <p:nvPr/>
        </p:nvSpPr>
        <p:spPr>
          <a:xfrm>
            <a:off x="0" y="0"/>
            <a:ext cx="6858001" cy="9945689"/>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4183" tIns="42087" rIns="84183" bIns="42087" anchor="ctr" anchorCtr="0" compatLnSpc="1"/>
          <a:lstStyle/>
          <a:p>
            <a:pPr marL="0" marR="0" lvl="0" indent="0" algn="l" defTabSz="435516" rtl="0" fontAlgn="auto" hangingPunct="0">
              <a:lnSpc>
                <a:spcPct val="93000"/>
              </a:lnSpc>
              <a:spcBef>
                <a:spcPts val="0"/>
              </a:spcBef>
              <a:spcAft>
                <a:spcPts val="0"/>
              </a:spcAft>
              <a:buNone/>
              <a:tabLst/>
              <a:defRPr sz="1800" b="0" i="0" u="none" strike="noStrike" kern="0" cap="none" spc="0" baseline="0">
                <a:solidFill>
                  <a:srgbClr val="000000"/>
                </a:solidFill>
                <a:uFillTx/>
              </a:defRPr>
            </a:pPr>
            <a:endParaRPr lang="de-AT" sz="1700" b="0" i="0" u="none" strike="noStrike" kern="1200" cap="none" spc="0" baseline="0" dirty="0">
              <a:solidFill>
                <a:srgbClr val="FFFFFF"/>
              </a:solidFill>
              <a:uFillTx/>
              <a:latin typeface="Arial"/>
              <a:ea typeface=""/>
              <a:cs typeface="Arial Unicode MS"/>
            </a:endParaRPr>
          </a:p>
        </p:txBody>
      </p:sp>
      <p:sp>
        <p:nvSpPr>
          <p:cNvPr id="4" name="Rectangle 3"/>
          <p:cNvSpPr>
            <a:spLocks noGrp="1" noRot="1" noChangeAspect="1"/>
          </p:cNvSpPr>
          <p:nvPr>
            <p:ph type="sldImg" idx="2"/>
          </p:nvPr>
        </p:nvSpPr>
        <p:spPr>
          <a:xfrm>
            <a:off x="795338" y="755650"/>
            <a:ext cx="5262562" cy="3724275"/>
          </a:xfrm>
          <a:prstGeom prst="rect">
            <a:avLst/>
          </a:prstGeom>
          <a:noFill/>
          <a:ln>
            <a:noFill/>
            <a:prstDash val="solid"/>
          </a:ln>
        </p:spPr>
      </p:sp>
      <p:sp>
        <p:nvSpPr>
          <p:cNvPr id="5" name="Rectangle 4"/>
          <p:cNvSpPr txBox="1">
            <a:spLocks noGrp="1"/>
          </p:cNvSpPr>
          <p:nvPr>
            <p:ph type="body" sz="quarter" idx="3"/>
          </p:nvPr>
        </p:nvSpPr>
        <p:spPr>
          <a:xfrm>
            <a:off x="685510" y="4724018"/>
            <a:ext cx="5482653" cy="4471499"/>
          </a:xfrm>
          <a:prstGeom prst="rect">
            <a:avLst/>
          </a:prstGeom>
          <a:noFill/>
          <a:ln>
            <a:noFill/>
          </a:ln>
        </p:spPr>
        <p:txBody>
          <a:bodyPr vert="horz" wrap="square" lIns="0" tIns="0" rIns="0" bIns="0" anchor="t" anchorCtr="0" compatLnSpc="1"/>
          <a:lstStyle/>
          <a:p>
            <a:pPr lvl="0"/>
            <a:endParaRPr lang="de-DE"/>
          </a:p>
        </p:txBody>
      </p:sp>
      <p:sp>
        <p:nvSpPr>
          <p:cNvPr id="6" name="Rectangle 5"/>
          <p:cNvSpPr txBox="1">
            <a:spLocks noGrp="1"/>
          </p:cNvSpPr>
          <p:nvPr>
            <p:ph type="hdr" sz="quarter"/>
          </p:nvPr>
        </p:nvSpPr>
        <p:spPr>
          <a:xfrm>
            <a:off x="0" y="0"/>
            <a:ext cx="2972469" cy="493228"/>
          </a:xfrm>
          <a:prstGeom prst="rect">
            <a:avLst/>
          </a:prstGeom>
          <a:noFill/>
          <a:ln>
            <a:noFill/>
          </a:ln>
        </p:spPr>
        <p:txBody>
          <a:bodyPr vert="horz" wrap="square" lIns="0" tIns="0" rIns="0" bIns="0" anchor="t" anchorCtr="0" compatLnSpc="1"/>
          <a:lstStyle>
            <a:lvl1pPr marL="0" marR="0" lvl="0" indent="0" algn="l" defTabSz="435516" rtl="0" fontAlgn="auto" hangingPunct="0">
              <a:lnSpc>
                <a:spcPct val="93000"/>
              </a:lnSpc>
              <a:spcBef>
                <a:spcPts val="0"/>
              </a:spcBef>
              <a:spcAft>
                <a:spcPts val="0"/>
              </a:spcAft>
              <a:buNone/>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lang="de-AT" sz="1300" b="0" i="0" u="none" strike="noStrike" kern="1200" cap="none" spc="0" baseline="0">
                <a:solidFill>
                  <a:srgbClr val="000000"/>
                </a:solidFill>
                <a:uFillTx/>
                <a:latin typeface="Tinos" pitchFamily="16"/>
                <a:ea typeface=""/>
                <a:cs typeface="Arial Unicode MS"/>
              </a:defRPr>
            </a:lvl1pPr>
          </a:lstStyle>
          <a:p>
            <a:pPr lvl="0"/>
            <a:endParaRPr lang="de-AT" dirty="0"/>
          </a:p>
        </p:txBody>
      </p:sp>
      <p:sp>
        <p:nvSpPr>
          <p:cNvPr id="7" name="Rectangle 6"/>
          <p:cNvSpPr txBox="1">
            <a:spLocks noGrp="1"/>
          </p:cNvSpPr>
          <p:nvPr>
            <p:ph type="dt" idx="1"/>
          </p:nvPr>
        </p:nvSpPr>
        <p:spPr>
          <a:xfrm>
            <a:off x="3881212" y="0"/>
            <a:ext cx="2972469" cy="493228"/>
          </a:xfrm>
          <a:prstGeom prst="rect">
            <a:avLst/>
          </a:prstGeom>
          <a:noFill/>
          <a:ln>
            <a:noFill/>
          </a:ln>
        </p:spPr>
        <p:txBody>
          <a:bodyPr vert="horz" wrap="square" lIns="0" tIns="0" rIns="0" bIns="0" anchor="t" anchorCtr="0" compatLnSpc="1"/>
          <a:lstStyle>
            <a:lvl1pPr marL="0" marR="0" lvl="0" indent="0" algn="r" defTabSz="435516" rtl="0" fontAlgn="auto" hangingPunct="0">
              <a:lnSpc>
                <a:spcPct val="93000"/>
              </a:lnSpc>
              <a:spcBef>
                <a:spcPts val="0"/>
              </a:spcBef>
              <a:spcAft>
                <a:spcPts val="0"/>
              </a:spcAft>
              <a:buNone/>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lang="de-AT" sz="1300" b="0" i="0" u="none" strike="noStrike" kern="1200" cap="none" spc="0" baseline="0">
                <a:solidFill>
                  <a:srgbClr val="000000"/>
                </a:solidFill>
                <a:uFillTx/>
                <a:latin typeface="Tinos" pitchFamily="16"/>
                <a:ea typeface=""/>
                <a:cs typeface="Arial Unicode MS"/>
              </a:defRPr>
            </a:lvl1pPr>
          </a:lstStyle>
          <a:p>
            <a:pPr lvl="0"/>
            <a:endParaRPr lang="de-AT" dirty="0"/>
          </a:p>
        </p:txBody>
      </p:sp>
      <p:sp>
        <p:nvSpPr>
          <p:cNvPr id="8" name="Rectangle 7"/>
          <p:cNvSpPr txBox="1">
            <a:spLocks noGrp="1"/>
          </p:cNvSpPr>
          <p:nvPr>
            <p:ph type="ftr" sz="quarter" idx="4"/>
          </p:nvPr>
        </p:nvSpPr>
        <p:spPr>
          <a:xfrm>
            <a:off x="0" y="9448036"/>
            <a:ext cx="2972469" cy="493228"/>
          </a:xfrm>
          <a:prstGeom prst="rect">
            <a:avLst/>
          </a:prstGeom>
          <a:noFill/>
          <a:ln>
            <a:noFill/>
          </a:ln>
        </p:spPr>
        <p:txBody>
          <a:bodyPr vert="horz" wrap="square" lIns="0" tIns="0" rIns="0" bIns="0" anchor="b" anchorCtr="0" compatLnSpc="1"/>
          <a:lstStyle>
            <a:lvl1pPr marL="0" marR="0" lvl="0" indent="0" algn="l" defTabSz="435516" rtl="0" fontAlgn="auto" hangingPunct="0">
              <a:lnSpc>
                <a:spcPct val="93000"/>
              </a:lnSpc>
              <a:spcBef>
                <a:spcPts val="0"/>
              </a:spcBef>
              <a:spcAft>
                <a:spcPts val="0"/>
              </a:spcAft>
              <a:buNone/>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lang="de-AT" sz="1300" b="0" i="0" u="none" strike="noStrike" kern="1200" cap="none" spc="0" baseline="0">
                <a:solidFill>
                  <a:srgbClr val="000000"/>
                </a:solidFill>
                <a:uFillTx/>
                <a:latin typeface="Tinos" pitchFamily="16"/>
                <a:ea typeface=""/>
                <a:cs typeface="Arial Unicode MS"/>
              </a:defRPr>
            </a:lvl1pPr>
          </a:lstStyle>
          <a:p>
            <a:pPr lvl="0"/>
            <a:endParaRPr lang="de-AT" dirty="0"/>
          </a:p>
        </p:txBody>
      </p:sp>
      <p:sp>
        <p:nvSpPr>
          <p:cNvPr id="9" name="Rectangle 8"/>
          <p:cNvSpPr txBox="1">
            <a:spLocks noGrp="1"/>
          </p:cNvSpPr>
          <p:nvPr>
            <p:ph type="sldNum" sz="quarter" idx="5"/>
          </p:nvPr>
        </p:nvSpPr>
        <p:spPr>
          <a:xfrm>
            <a:off x="3881212" y="9448036"/>
            <a:ext cx="2972469" cy="493228"/>
          </a:xfrm>
          <a:prstGeom prst="rect">
            <a:avLst/>
          </a:prstGeom>
          <a:noFill/>
          <a:ln>
            <a:noFill/>
          </a:ln>
        </p:spPr>
        <p:txBody>
          <a:bodyPr vert="horz" wrap="square" lIns="0" tIns="0" rIns="0" bIns="0" anchor="b" anchorCtr="0" compatLnSpc="1"/>
          <a:lstStyle>
            <a:lvl1pPr marL="0" marR="0" lvl="0" indent="0" algn="r" defTabSz="435516" rtl="0" fontAlgn="auto" hangingPunct="0">
              <a:lnSpc>
                <a:spcPct val="93000"/>
              </a:lnSpc>
              <a:spcBef>
                <a:spcPts val="0"/>
              </a:spcBef>
              <a:spcAft>
                <a:spcPts val="0"/>
              </a:spcAft>
              <a:buNone/>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lang="de-AT" sz="1300" b="0" i="0" u="none" strike="noStrike" kern="1200" cap="none" spc="0" baseline="0">
                <a:solidFill>
                  <a:srgbClr val="000000"/>
                </a:solidFill>
                <a:uFillTx/>
                <a:latin typeface="Tinos" pitchFamily="16"/>
                <a:ea typeface=""/>
                <a:cs typeface="Arial Unicode MS"/>
              </a:defRPr>
            </a:lvl1pPr>
          </a:lstStyle>
          <a:p>
            <a:pPr lvl="0"/>
            <a:fld id="{6B14F7C9-37CB-431B-BC79-D4B7642C648A}" type="slidenum">
              <a:t>‹Nr.›</a:t>
            </a:fld>
            <a:endParaRPr lang="de-AT" dirty="0"/>
          </a:p>
        </p:txBody>
      </p:sp>
    </p:spTree>
    <p:extLst>
      <p:ext uri="{BB962C8B-B14F-4D97-AF65-F5344CB8AC3E}">
        <p14:creationId xmlns:p14="http://schemas.microsoft.com/office/powerpoint/2010/main" val="2351040069"/>
      </p:ext>
    </p:extLst>
  </p:cSld>
  <p:clrMap bg1="lt1" tx1="dk1" bg2="lt2" tx2="dk2" accent1="accent1" accent2="accent2" accent3="accent3" accent4="accent4" accent5="accent5" accent6="accent6" hlink="hlink" folHlink="folHlink"/>
  <p:notesStyle>
    <a:lvl1pPr marL="0" marR="0" lvl="0" indent="0" algn="l" defTabSz="449263" rtl="0" fontAlgn="auto" hangingPunct="0">
      <a:lnSpc>
        <a:spcPct val="100000"/>
      </a:lnSpc>
      <a:spcBef>
        <a:spcPts val="400"/>
      </a:spcBef>
      <a:spcAft>
        <a:spcPts val="0"/>
      </a:spcAft>
      <a:buNone/>
      <a:tabLst/>
      <a:defRPr lang="de-DE" sz="1200" b="0" i="0" u="none" strike="noStrike" kern="1200" cap="none" spc="0" baseline="0">
        <a:solidFill>
          <a:srgbClr val="000000"/>
        </a:solidFill>
        <a:uFillTx/>
        <a:latin typeface="Times New Roman" pitchFamily="16"/>
        <a:ea typeface=""/>
        <a:cs typeface=""/>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481050A6-16E0-49E0-A26E-5B6229D59D33}"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14</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79734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15</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80961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16</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82918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17</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364777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18</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124386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19</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738693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20</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86657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21</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57551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22</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33289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23</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50875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24</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33378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25</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3737689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26</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685644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27</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18690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28</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3102581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29</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429932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30</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710572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31</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10416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32</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853951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33</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64912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95338" y="755650"/>
            <a:ext cx="5262562" cy="3724275"/>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lvl="0"/>
            <a:fld id="{6B14F7C9-37CB-431B-BC79-D4B7642C648A}" type="slidenum">
              <a:rPr lang="de-AT" smtClean="0"/>
              <a:t>3</a:t>
            </a:fld>
            <a:endParaRPr lang="de-AT" dirty="0"/>
          </a:p>
        </p:txBody>
      </p:sp>
    </p:spTree>
    <p:extLst>
      <p:ext uri="{BB962C8B-B14F-4D97-AF65-F5344CB8AC3E}">
        <p14:creationId xmlns:p14="http://schemas.microsoft.com/office/powerpoint/2010/main" val="1115223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35</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16324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8</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r>
              <a:rPr lang="de-AT" dirty="0" smtClean="0"/>
              <a:t>Die gesetzlichen Bestimmungen finden sich in der StVO, dem StGB und dem ABGB</a:t>
            </a:r>
            <a:r>
              <a:rPr lang="de-AT" baseline="0" dirty="0" smtClean="0"/>
              <a:t> wieder.</a:t>
            </a:r>
            <a:endParaRPr lang="de-AT" dirty="0"/>
          </a:p>
        </p:txBody>
      </p:sp>
    </p:spTree>
    <p:extLst>
      <p:ext uri="{BB962C8B-B14F-4D97-AF65-F5344CB8AC3E}">
        <p14:creationId xmlns:p14="http://schemas.microsoft.com/office/powerpoint/2010/main" val="266190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9</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02920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10</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427161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11</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40141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12</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23497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3881212" y="9448036"/>
            <a:ext cx="2972469" cy="493228"/>
          </a:xfrm>
          <a:prstGeom prst="rect">
            <a:avLst/>
          </a:prstGeom>
          <a:noFill/>
          <a:ln>
            <a:noFill/>
          </a:ln>
        </p:spPr>
        <p:txBody>
          <a:bodyPr vert="horz" wrap="square" lIns="0" tIns="0" rIns="0" bIns="0" anchor="b" anchorCtr="0" compatLnSpc="1"/>
          <a:lstStyle/>
          <a:p>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fld id="{DFEBC55B-7441-493E-95B2-EFD0B4878FCA}" type="slidenum">
              <a:pPr algn="r" defTabSz="435516" hangingPunct="0">
                <a:lnSpc>
                  <a:spcPct val="93000"/>
                </a:lnSpc>
                <a:tabLst>
                  <a:tab pos="0" algn="l"/>
                  <a:tab pos="412149" algn="l"/>
                  <a:tab pos="825752" algn="l"/>
                  <a:tab pos="1239364" algn="l"/>
                  <a:tab pos="1652976" algn="l"/>
                  <a:tab pos="2066580" algn="l"/>
                  <a:tab pos="2480192" algn="l"/>
                  <a:tab pos="2893796" algn="l"/>
                  <a:tab pos="3307408" algn="l"/>
                  <a:tab pos="3721020" algn="l"/>
                  <a:tab pos="4134623" algn="l"/>
                  <a:tab pos="4548235" algn="l"/>
                  <a:tab pos="4961838" algn="l"/>
                  <a:tab pos="5375450" algn="l"/>
                  <a:tab pos="5789063" algn="l"/>
                  <a:tab pos="6202666" algn="l"/>
                  <a:tab pos="6616278" algn="l"/>
                  <a:tab pos="7029881" algn="l"/>
                  <a:tab pos="7443493" algn="l"/>
                  <a:tab pos="7857105" algn="l"/>
                  <a:tab pos="8270709" algn="l"/>
                </a:tabLst>
                <a:defRPr sz="1800" b="0" i="0" u="none" strike="noStrike" kern="0" cap="none" spc="0" baseline="0">
                  <a:solidFill>
                    <a:srgbClr val="000000"/>
                  </a:solidFill>
                  <a:uFillTx/>
                </a:defRPr>
              </a:pPr>
              <a:t>13</a:t>
            </a:fld>
            <a:endParaRPr lang="de-AT" sz="1300" dirty="0">
              <a:solidFill>
                <a:srgbClr val="000000"/>
              </a:solidFill>
              <a:latin typeface="Tinos" pitchFamily="16"/>
              <a:ea typeface=""/>
              <a:cs typeface="Arial Unicode MS"/>
            </a:endParaRPr>
          </a:p>
        </p:txBody>
      </p:sp>
      <p:sp>
        <p:nvSpPr>
          <p:cNvPr id="3" name="Rectangle 1"/>
          <p:cNvSpPr>
            <a:spLocks noGrp="1" noRot="1" noChangeAspect="1"/>
          </p:cNvSpPr>
          <p:nvPr>
            <p:ph type="sldImg"/>
          </p:nvPr>
        </p:nvSpPr>
        <p:spPr>
          <a:xfrm>
            <a:off x="793750" y="755650"/>
            <a:ext cx="5268913" cy="3729038"/>
          </a:xfrm>
          <a:solidFill>
            <a:srgbClr val="FFFFFF"/>
          </a:solidFill>
          <a:ln w="9528">
            <a:solidFill>
              <a:srgbClr val="000000"/>
            </a:solidFill>
            <a:prstDash val="solid"/>
            <a:miter/>
          </a:ln>
        </p:spPr>
      </p:sp>
      <p:sp>
        <p:nvSpPr>
          <p:cNvPr id="4" name="Rectangle 2"/>
          <p:cNvSpPr txBox="1">
            <a:spLocks noGrp="1"/>
          </p:cNvSpPr>
          <p:nvPr>
            <p:ph type="body" sz="quarter" idx="1"/>
          </p:nvPr>
        </p:nvSpPr>
        <p:spPr>
          <a:xfrm>
            <a:off x="685509" y="4724018"/>
            <a:ext cx="5484093" cy="4472974"/>
          </a:xfrm>
        </p:spPr>
        <p:txBody>
          <a:bodyPr wrap="none" anchor="ctr"/>
          <a:lstStyle/>
          <a:p>
            <a:endParaRPr lang="de-AT" dirty="0"/>
          </a:p>
        </p:txBody>
      </p:sp>
    </p:spTree>
    <p:extLst>
      <p:ext uri="{BB962C8B-B14F-4D97-AF65-F5344CB8AC3E}">
        <p14:creationId xmlns:p14="http://schemas.microsoft.com/office/powerpoint/2010/main" val="1372910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801691" y="2349495"/>
            <a:ext cx="9085258" cy="1620838"/>
          </a:xfrm>
        </p:spPr>
        <p:txBody>
          <a:bodyPr/>
          <a:lstStyle>
            <a:lvl1pPr>
              <a:defRPr lang="de-DE"/>
            </a:lvl1pPr>
          </a:lstStyle>
          <a:p>
            <a:pPr lvl="0"/>
            <a:r>
              <a:rPr lang="de-DE"/>
              <a:t>Titelmasterformat durch Klicken bearbeiten</a:t>
            </a:r>
            <a:endParaRPr lang="de-AT"/>
          </a:p>
        </p:txBody>
      </p:sp>
      <p:sp>
        <p:nvSpPr>
          <p:cNvPr id="3" name="Untertitel 2"/>
          <p:cNvSpPr txBox="1">
            <a:spLocks noGrp="1"/>
          </p:cNvSpPr>
          <p:nvPr>
            <p:ph type="subTitle" idx="1"/>
          </p:nvPr>
        </p:nvSpPr>
        <p:spPr>
          <a:xfrm>
            <a:off x="1603372" y="4286249"/>
            <a:ext cx="7481885" cy="1931990"/>
          </a:xfrm>
        </p:spPr>
        <p:txBody>
          <a:bodyPr anchorCtr="1"/>
          <a:lstStyle>
            <a:lvl1pPr marL="0" indent="0" algn="ctr">
              <a:defRPr lang="de-DE"/>
            </a:lvl1pPr>
          </a:lstStyle>
          <a:p>
            <a:pPr lvl="0"/>
            <a:r>
              <a:rPr lang="de-DE"/>
              <a:t>Formatvorlage des Untertitelmasters durch Klicken bearbeiten</a:t>
            </a:r>
            <a:endParaRPr lang="de-AT"/>
          </a:p>
        </p:txBody>
      </p:sp>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3E67E265-92D9-4796-B298-8D3126AAED6E}" type="slidenum">
              <a:t>‹Nr.›</a:t>
            </a:fld>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49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endParaRPr lang="de-AT"/>
          </a:p>
        </p:txBody>
      </p:sp>
      <p:sp>
        <p:nvSpPr>
          <p:cNvPr id="3" name="Vertikaler Textplatzhalter 2"/>
          <p:cNvSpPr txBox="1">
            <a:spLocks noGrp="1"/>
          </p:cNvSpPr>
          <p:nvPr>
            <p:ph type="body" orient="vert" idx="1"/>
          </p:nvPr>
        </p:nvSpPr>
        <p:spPr/>
        <p:txBody>
          <a:bodyPr vert="eaVert"/>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4FD89F63-5024-4A08-8EC7-5ADA50A87D7A}" type="slidenum">
              <a:t>‹Nr.›</a:t>
            </a:fld>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33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7745416" y="1770058"/>
            <a:ext cx="2403472" cy="4986332"/>
          </a:xfrm>
        </p:spPr>
        <p:txBody>
          <a:bodyPr vert="eaVert"/>
          <a:lstStyle>
            <a:lvl1pPr>
              <a:defRPr lang="de-DE"/>
            </a:lvl1pPr>
          </a:lstStyle>
          <a:p>
            <a:pPr lvl="0"/>
            <a:r>
              <a:rPr lang="de-DE"/>
              <a:t>Titelmasterformat durch Klicken bearbeiten</a:t>
            </a:r>
            <a:endParaRPr lang="de-AT"/>
          </a:p>
        </p:txBody>
      </p:sp>
      <p:sp>
        <p:nvSpPr>
          <p:cNvPr id="3" name="Vertikaler Textplatzhalter 2"/>
          <p:cNvSpPr txBox="1">
            <a:spLocks noGrp="1"/>
          </p:cNvSpPr>
          <p:nvPr>
            <p:ph type="body" orient="vert" idx="1"/>
          </p:nvPr>
        </p:nvSpPr>
        <p:spPr>
          <a:xfrm>
            <a:off x="534988" y="1770058"/>
            <a:ext cx="7058025" cy="4986332"/>
          </a:xfrm>
        </p:spPr>
        <p:txBody>
          <a:bodyPr vert="eaVert"/>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1F402615-6ECA-430F-9498-097F5DCF8464}" type="slidenum">
              <a:t>‹Nr.›</a:t>
            </a:fld>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17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endParaRPr lang="de-AT"/>
          </a:p>
        </p:txBody>
      </p:sp>
      <p:sp>
        <p:nvSpPr>
          <p:cNvPr id="3" name="Datumsplatzhalter 2"/>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4" name="Foliennummernplatzhalter 3"/>
          <p:cNvSpPr txBox="1">
            <a:spLocks noGrp="1"/>
          </p:cNvSpPr>
          <p:nvPr>
            <p:ph type="sldNum" sz="quarter" idx="8"/>
          </p:nvPr>
        </p:nvSpPr>
        <p:spPr/>
        <p:txBody>
          <a:bodyPr/>
          <a:lstStyle>
            <a:lvl1pPr>
              <a:defRPr/>
            </a:lvl1pPr>
          </a:lstStyle>
          <a:p>
            <a:pPr lvl="0"/>
            <a:fld id="{D0C10159-BD13-4336-A231-1AD5C15693BC}" type="slidenum">
              <a:t>‹Nr.›</a:t>
            </a:fld>
            <a:endParaRPr lang="de-AT"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8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txBox="1">
            <a:spLocks noGrp="1"/>
          </p:cNvSpPr>
          <p:nvPr>
            <p:ph type="title"/>
          </p:nvPr>
        </p:nvSpPr>
        <p:spPr>
          <a:xfrm>
            <a:off x="801645" y="840315"/>
            <a:ext cx="9263484" cy="756281"/>
          </a:xfrm>
        </p:spPr>
        <p:txBody>
          <a:bodyPr/>
          <a:lstStyle>
            <a:lvl1pPr>
              <a:defRPr lang="de-DE"/>
            </a:lvl1pPr>
          </a:lstStyle>
          <a:p>
            <a:pPr lvl="0"/>
            <a:r>
              <a:rPr lang="de-DE"/>
              <a:t>Titelmasterformat durch Klicken bearbeiten</a:t>
            </a:r>
            <a:endParaRPr lang="de-AT"/>
          </a:p>
        </p:txBody>
      </p:sp>
      <p:sp>
        <p:nvSpPr>
          <p:cNvPr id="3" name="Tabellenplatzhalter 2"/>
          <p:cNvSpPr txBox="1">
            <a:spLocks noGrp="1"/>
          </p:cNvSpPr>
          <p:nvPr>
            <p:ph type="tbl" idx="1"/>
          </p:nvPr>
        </p:nvSpPr>
        <p:spPr>
          <a:xfrm>
            <a:off x="534430" y="1764663"/>
            <a:ext cx="9619771" cy="4991133"/>
          </a:xfrm>
        </p:spPr>
        <p:txBody>
          <a:bodyPr lIns="104278" tIns="52139" rIns="104278" bIns="52139"/>
          <a:lstStyle>
            <a:lvl1pPr>
              <a:defRPr lang="de-AT"/>
            </a:lvl1pPr>
          </a:lstStyle>
          <a:p>
            <a:pPr lvl="0"/>
            <a:endParaRPr lang="de-AT"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936677"/>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801645" y="840315"/>
            <a:ext cx="9263484" cy="756281"/>
          </a:xfrm>
        </p:spPr>
        <p:txBody>
          <a:bodyPr/>
          <a:lstStyle>
            <a:lvl1pPr>
              <a:defRPr lang="de-DE"/>
            </a:lvl1pPr>
          </a:lstStyle>
          <a:p>
            <a:pPr lvl="0"/>
            <a:r>
              <a:rPr lang="de-DE"/>
              <a:t>Titelmasterformat durch Klicken bearbeiten</a:t>
            </a:r>
            <a:endParaRPr lang="de-AT"/>
          </a:p>
        </p:txBody>
      </p:sp>
      <p:sp>
        <p:nvSpPr>
          <p:cNvPr id="3" name="Textplatzhalter 2"/>
          <p:cNvSpPr txBox="1">
            <a:spLocks noGrp="1"/>
          </p:cNvSpPr>
          <p:nvPr>
            <p:ph type="body" idx="1"/>
          </p:nvPr>
        </p:nvSpPr>
        <p:spPr>
          <a:xfrm>
            <a:off x="534430" y="1764663"/>
            <a:ext cx="4720818" cy="4991133"/>
          </a:xfrm>
        </p:spPr>
        <p:txBody>
          <a:bodyPr lIns="104278" tIns="52139" rIns="104278" bIns="52139"/>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txBox="1">
            <a:spLocks noGrp="1"/>
          </p:cNvSpPr>
          <p:nvPr>
            <p:ph idx="2"/>
          </p:nvPr>
        </p:nvSpPr>
        <p:spPr>
          <a:xfrm>
            <a:off x="5433392" y="1764663"/>
            <a:ext cx="4720818" cy="4991133"/>
          </a:xfrm>
        </p:spPr>
        <p:txBody>
          <a:bodyPr lIns="104278" tIns="52139" rIns="104278" bIns="52139"/>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747022"/>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DAF095A0-48CB-4A47-AD88-27E9B11D5576}" type="slidenum">
              <a:t>‹Nr.›</a:t>
            </a:fld>
            <a:endParaRPr lang="de-AT" dirty="0"/>
          </a:p>
        </p:txBody>
      </p:sp>
      <p:sp>
        <p:nvSpPr>
          <p:cNvPr id="11" name="Untertitel 2"/>
          <p:cNvSpPr txBox="1">
            <a:spLocks noGrp="1"/>
          </p:cNvSpPr>
          <p:nvPr>
            <p:ph type="subTitle" idx="10" hasCustomPrompt="1"/>
          </p:nvPr>
        </p:nvSpPr>
        <p:spPr>
          <a:xfrm>
            <a:off x="2968055" y="397049"/>
            <a:ext cx="7481885" cy="1296144"/>
          </a:xfrm>
          <a:prstGeom prst="rect">
            <a:avLst/>
          </a:prstGeom>
        </p:spPr>
        <p:txBody>
          <a:bodyPr anchorCtr="1"/>
          <a:lstStyle>
            <a:lvl1pPr marL="0" indent="0" algn="ctr">
              <a:defRPr lang="de-DE" sz="4400" b="1" baseline="0"/>
            </a:lvl1pPr>
          </a:lstStyle>
          <a:p>
            <a:pPr lvl="0"/>
            <a:r>
              <a:rPr lang="de-DE" dirty="0" smtClean="0"/>
              <a:t>Titel bearbeiten</a:t>
            </a:r>
            <a:endParaRPr lang="de-AT" dirty="0"/>
          </a:p>
        </p:txBody>
      </p:sp>
      <p:sp>
        <p:nvSpPr>
          <p:cNvPr id="12" name="Inhaltsplatzhalter 2"/>
          <p:cNvSpPr txBox="1">
            <a:spLocks noGrp="1"/>
          </p:cNvSpPr>
          <p:nvPr>
            <p:ph idx="1"/>
          </p:nvPr>
        </p:nvSpPr>
        <p:spPr>
          <a:xfrm>
            <a:off x="534988" y="1770058"/>
            <a:ext cx="9613901" cy="4986332"/>
          </a:xfrm>
          <a:prstGeom prst="rect">
            <a:avLst/>
          </a:prstGeom>
        </p:spPr>
        <p:txBody>
          <a:bodyPr/>
          <a:lstStyle>
            <a:lvl1pPr marL="571500" indent="-571500">
              <a:buClr>
                <a:srgbClr val="339933"/>
              </a:buClr>
              <a:buFont typeface="Wingdings" panose="05000000000000000000" pitchFamily="2" charset="2"/>
              <a:buChar char="§"/>
              <a:defRPr lang="de-DE"/>
            </a:lvl1pPr>
            <a:lvl2pPr marL="914400" indent="-457200">
              <a:buClr>
                <a:srgbClr val="339933"/>
              </a:buClr>
              <a:buFont typeface="Wingdings" panose="05000000000000000000" pitchFamily="2" charset="2"/>
              <a:buChar char="§"/>
              <a:defRPr lang="de-DE"/>
            </a:lvl2pPr>
            <a:lvl3pPr marL="1257300" indent="-342900">
              <a:buClr>
                <a:srgbClr val="339933"/>
              </a:buClr>
              <a:buFont typeface="Wingdings" panose="05000000000000000000" pitchFamily="2" charset="2"/>
              <a:buChar char="§"/>
              <a:defRPr lang="de-DE"/>
            </a:lvl3pPr>
            <a:lvl4pPr marL="1714500" indent="-342900">
              <a:buClr>
                <a:srgbClr val="339933"/>
              </a:buClr>
              <a:buFont typeface="Wingdings" panose="05000000000000000000" pitchFamily="2" charset="2"/>
              <a:buChar char="§"/>
              <a:defRPr lang="de-DE"/>
            </a:lvl4pPr>
            <a:lvl5pPr marL="2171700" indent="-342900">
              <a:buClr>
                <a:srgbClr val="339933"/>
              </a:buClr>
              <a:buFont typeface="Wingdings" panose="05000000000000000000" pitchFamily="2" charset="2"/>
              <a:buChar char="§"/>
              <a:defRPr lang="de-DE"/>
            </a:lvl5pPr>
          </a:lstStyle>
          <a:p>
            <a:pPr lvl="0"/>
            <a:r>
              <a:rPr lang="de-DE" dirty="0"/>
              <a:t>Textmasterformat bearbeiten</a:t>
            </a:r>
          </a:p>
          <a:p>
            <a:pPr lvl="1"/>
            <a:r>
              <a:rPr lang="de-DE" dirty="0" smtClean="0"/>
              <a:t>Zweite </a:t>
            </a:r>
            <a:r>
              <a:rPr lang="de-DE" dirty="0"/>
              <a:t>Ebene</a:t>
            </a:r>
          </a:p>
          <a:p>
            <a:pPr lvl="2"/>
            <a:r>
              <a:rPr lang="de-DE" dirty="0"/>
              <a:t>Dritte Ebene</a:t>
            </a:r>
          </a:p>
          <a:p>
            <a:pPr lvl="3"/>
            <a:r>
              <a:rPr lang="de-DE" dirty="0"/>
              <a:t>Vierte Ebene</a:t>
            </a:r>
          </a:p>
          <a:p>
            <a:pPr lvl="4"/>
            <a:r>
              <a:rPr lang="de-DE" dirty="0"/>
              <a:t>Fünfte Ebene</a:t>
            </a:r>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15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DAF095A0-48CB-4A47-AD88-27E9B11D5576}" type="slidenum">
              <a:t>‹Nr.›</a:t>
            </a:fld>
            <a:endParaRPr lang="de-AT" dirty="0"/>
          </a:p>
        </p:txBody>
      </p:sp>
      <p:sp>
        <p:nvSpPr>
          <p:cNvPr id="11" name="Untertitel 2"/>
          <p:cNvSpPr txBox="1">
            <a:spLocks noGrp="1"/>
          </p:cNvSpPr>
          <p:nvPr>
            <p:ph type="subTitle" idx="10" hasCustomPrompt="1"/>
          </p:nvPr>
        </p:nvSpPr>
        <p:spPr>
          <a:xfrm>
            <a:off x="2968055" y="397049"/>
            <a:ext cx="7481885" cy="1296144"/>
          </a:xfrm>
          <a:prstGeom prst="rect">
            <a:avLst/>
          </a:prstGeom>
        </p:spPr>
        <p:txBody>
          <a:bodyPr anchorCtr="1"/>
          <a:lstStyle>
            <a:lvl1pPr marL="0" indent="0" algn="ctr">
              <a:defRPr lang="de-DE" sz="4400" b="1" baseline="0"/>
            </a:lvl1pPr>
          </a:lstStyle>
          <a:p>
            <a:pPr lvl="0"/>
            <a:r>
              <a:rPr lang="de-DE" dirty="0" smtClean="0"/>
              <a:t>Titel bearbeiten</a:t>
            </a:r>
            <a:endParaRPr lang="de-AT" dirty="0"/>
          </a:p>
        </p:txBody>
      </p:sp>
      <p:sp>
        <p:nvSpPr>
          <p:cNvPr id="12" name="Inhaltsplatzhalter 2"/>
          <p:cNvSpPr txBox="1">
            <a:spLocks noGrp="1"/>
          </p:cNvSpPr>
          <p:nvPr>
            <p:ph idx="1"/>
          </p:nvPr>
        </p:nvSpPr>
        <p:spPr>
          <a:xfrm>
            <a:off x="534988" y="1770058"/>
            <a:ext cx="9613901" cy="4986332"/>
          </a:xfrm>
          <a:prstGeom prst="rect">
            <a:avLst/>
          </a:prstGeom>
        </p:spPr>
        <p:txBody>
          <a:bodyPr/>
          <a:lstStyle>
            <a:lvl1pPr marL="571500" indent="-571500">
              <a:buClr>
                <a:srgbClr val="339933"/>
              </a:buClr>
              <a:buFont typeface="Wingdings" panose="05000000000000000000" pitchFamily="2" charset="2"/>
              <a:buChar char="§"/>
              <a:defRPr lang="de-DE"/>
            </a:lvl1pPr>
            <a:lvl2pPr marL="914400" indent="-457200">
              <a:buClr>
                <a:srgbClr val="339933"/>
              </a:buClr>
              <a:buFont typeface="Wingdings" panose="05000000000000000000" pitchFamily="2" charset="2"/>
              <a:buChar char="§"/>
              <a:defRPr lang="de-DE"/>
            </a:lvl2pPr>
            <a:lvl3pPr marL="1257300" indent="-342900">
              <a:buClr>
                <a:srgbClr val="339933"/>
              </a:buClr>
              <a:buFont typeface="Wingdings" panose="05000000000000000000" pitchFamily="2" charset="2"/>
              <a:buChar char="§"/>
              <a:defRPr lang="de-DE"/>
            </a:lvl3pPr>
            <a:lvl4pPr marL="1714500" indent="-342900">
              <a:buClr>
                <a:srgbClr val="339933"/>
              </a:buClr>
              <a:buFont typeface="Wingdings" panose="05000000000000000000" pitchFamily="2" charset="2"/>
              <a:buChar char="§"/>
              <a:defRPr lang="de-DE"/>
            </a:lvl4pPr>
            <a:lvl5pPr marL="2171700" indent="-342900">
              <a:buClr>
                <a:srgbClr val="339933"/>
              </a:buClr>
              <a:buFont typeface="Wingdings" panose="05000000000000000000" pitchFamily="2" charset="2"/>
              <a:buChar char="§"/>
              <a:defRPr lang="de-DE"/>
            </a:lvl5pPr>
          </a:lstStyle>
          <a:p>
            <a:pPr lvl="0"/>
            <a:r>
              <a:rPr lang="de-DE" dirty="0"/>
              <a:t>Textmasterformat bearbeiten</a:t>
            </a:r>
          </a:p>
          <a:p>
            <a:pPr lvl="1"/>
            <a:r>
              <a:rPr lang="de-DE" dirty="0" smtClean="0"/>
              <a:t>Zweite </a:t>
            </a:r>
            <a:r>
              <a:rPr lang="de-DE" dirty="0"/>
              <a:t>Ebene</a:t>
            </a:r>
          </a:p>
          <a:p>
            <a:pPr lvl="2"/>
            <a:r>
              <a:rPr lang="de-DE" dirty="0"/>
              <a:t>Dritte Ebene</a:t>
            </a:r>
          </a:p>
          <a:p>
            <a:pPr lvl="3"/>
            <a:r>
              <a:rPr lang="de-DE" dirty="0"/>
              <a:t>Vierte Ebene</a:t>
            </a:r>
          </a:p>
          <a:p>
            <a:pPr lvl="4"/>
            <a:r>
              <a:rPr lang="de-DE" dirty="0"/>
              <a:t>Fünfte Ebene</a:t>
            </a:r>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80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DAF095A0-48CB-4A47-AD88-27E9B11D5576}" type="slidenum">
              <a:t>‹Nr.›</a:t>
            </a:fld>
            <a:endParaRPr lang="de-AT" dirty="0"/>
          </a:p>
        </p:txBody>
      </p:sp>
      <p:sp>
        <p:nvSpPr>
          <p:cNvPr id="11" name="Untertitel 2"/>
          <p:cNvSpPr txBox="1">
            <a:spLocks noGrp="1"/>
          </p:cNvSpPr>
          <p:nvPr>
            <p:ph type="subTitle" idx="10" hasCustomPrompt="1"/>
          </p:nvPr>
        </p:nvSpPr>
        <p:spPr>
          <a:xfrm>
            <a:off x="2968055" y="397049"/>
            <a:ext cx="7481885" cy="1296144"/>
          </a:xfrm>
          <a:prstGeom prst="rect">
            <a:avLst/>
          </a:prstGeom>
        </p:spPr>
        <p:txBody>
          <a:bodyPr anchorCtr="1"/>
          <a:lstStyle>
            <a:lvl1pPr marL="0" indent="0" algn="ctr">
              <a:defRPr lang="de-DE" sz="4400" b="1" baseline="0"/>
            </a:lvl1pPr>
          </a:lstStyle>
          <a:p>
            <a:pPr lvl="0"/>
            <a:r>
              <a:rPr lang="de-DE" dirty="0" smtClean="0"/>
              <a:t>Titel bearbeiten</a:t>
            </a:r>
            <a:endParaRPr lang="de-AT" dirty="0"/>
          </a:p>
        </p:txBody>
      </p:sp>
      <p:sp>
        <p:nvSpPr>
          <p:cNvPr id="12" name="Inhaltsplatzhalter 2"/>
          <p:cNvSpPr txBox="1">
            <a:spLocks noGrp="1"/>
          </p:cNvSpPr>
          <p:nvPr>
            <p:ph idx="1"/>
          </p:nvPr>
        </p:nvSpPr>
        <p:spPr>
          <a:xfrm>
            <a:off x="534988" y="1770058"/>
            <a:ext cx="9613901" cy="4986332"/>
          </a:xfrm>
          <a:prstGeom prst="rect">
            <a:avLst/>
          </a:prstGeom>
        </p:spPr>
        <p:txBody>
          <a:bodyPr/>
          <a:lstStyle>
            <a:lvl1pPr marL="571500" indent="-571500">
              <a:buClr>
                <a:srgbClr val="339933"/>
              </a:buClr>
              <a:buFont typeface="Wingdings" panose="05000000000000000000" pitchFamily="2" charset="2"/>
              <a:buChar char="§"/>
              <a:defRPr lang="de-DE"/>
            </a:lvl1pPr>
            <a:lvl2pPr marL="914400" indent="-457200">
              <a:buClr>
                <a:srgbClr val="339933"/>
              </a:buClr>
              <a:buFont typeface="Wingdings" panose="05000000000000000000" pitchFamily="2" charset="2"/>
              <a:buChar char="§"/>
              <a:defRPr lang="de-DE"/>
            </a:lvl2pPr>
            <a:lvl3pPr marL="1257300" indent="-342900">
              <a:buClr>
                <a:srgbClr val="339933"/>
              </a:buClr>
              <a:buFont typeface="Wingdings" panose="05000000000000000000" pitchFamily="2" charset="2"/>
              <a:buChar char="§"/>
              <a:defRPr lang="de-DE"/>
            </a:lvl3pPr>
            <a:lvl4pPr marL="1714500" indent="-342900">
              <a:buClr>
                <a:srgbClr val="339933"/>
              </a:buClr>
              <a:buFont typeface="Wingdings" panose="05000000000000000000" pitchFamily="2" charset="2"/>
              <a:buChar char="§"/>
              <a:defRPr lang="de-DE"/>
            </a:lvl4pPr>
            <a:lvl5pPr marL="2171700" indent="-342900">
              <a:buClr>
                <a:srgbClr val="339933"/>
              </a:buClr>
              <a:buFont typeface="Wingdings" panose="05000000000000000000" pitchFamily="2" charset="2"/>
              <a:buChar char="§"/>
              <a:defRPr lang="de-DE"/>
            </a:lvl5pPr>
          </a:lstStyle>
          <a:p>
            <a:pPr lvl="0"/>
            <a:r>
              <a:rPr lang="de-DE" dirty="0"/>
              <a:t>Textmasterformat bearbeiten</a:t>
            </a:r>
          </a:p>
          <a:p>
            <a:pPr lvl="1"/>
            <a:r>
              <a:rPr lang="de-DE" dirty="0" smtClean="0"/>
              <a:t>Zweite </a:t>
            </a:r>
            <a:r>
              <a:rPr lang="de-DE" dirty="0"/>
              <a:t>Ebene</a:t>
            </a:r>
          </a:p>
          <a:p>
            <a:pPr lvl="2"/>
            <a:r>
              <a:rPr lang="de-DE" dirty="0"/>
              <a:t>Dritte Ebene</a:t>
            </a:r>
          </a:p>
          <a:p>
            <a:pPr lvl="3"/>
            <a:r>
              <a:rPr lang="de-DE" dirty="0"/>
              <a:t>Vierte Ebene</a:t>
            </a:r>
          </a:p>
          <a:p>
            <a:pPr lvl="4"/>
            <a:r>
              <a:rPr lang="de-DE" dirty="0"/>
              <a:t>Fünfte Ebene</a:t>
            </a:r>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89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4" name="Datumsplatzhalter 3"/>
          <p:cNvSpPr txBox="1">
            <a:spLocks noGrp="1"/>
          </p:cNvSpPr>
          <p:nvPr>
            <p:ph type="dt" sz="half" idx="7"/>
          </p:nvPr>
        </p:nvSpPr>
        <p:spPr/>
        <p:txBody>
          <a:bodyPr/>
          <a:lstStyle>
            <a:lvl1pPr>
              <a:defRPr/>
            </a:lvl1pPr>
          </a:lstStyle>
          <a:p>
            <a:pPr lvl="0"/>
            <a:r>
              <a:rPr lang="de-DE" dirty="0" smtClean="0"/>
              <a:t>4.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DAF095A0-48CB-4A47-AD88-27E9B11D5576}" type="slidenum">
              <a:t>‹Nr.›</a:t>
            </a:fld>
            <a:endParaRPr lang="de-AT" dirty="0"/>
          </a:p>
        </p:txBody>
      </p:sp>
      <p:sp>
        <p:nvSpPr>
          <p:cNvPr id="11" name="Untertitel 2"/>
          <p:cNvSpPr txBox="1">
            <a:spLocks noGrp="1"/>
          </p:cNvSpPr>
          <p:nvPr>
            <p:ph type="subTitle" idx="10" hasCustomPrompt="1"/>
          </p:nvPr>
        </p:nvSpPr>
        <p:spPr>
          <a:xfrm>
            <a:off x="2968055" y="397049"/>
            <a:ext cx="7481885" cy="1296144"/>
          </a:xfrm>
          <a:prstGeom prst="rect">
            <a:avLst/>
          </a:prstGeom>
        </p:spPr>
        <p:txBody>
          <a:bodyPr anchorCtr="1"/>
          <a:lstStyle>
            <a:lvl1pPr marL="0" indent="0" algn="ctr">
              <a:defRPr lang="de-DE" sz="4400" b="1" baseline="0"/>
            </a:lvl1pPr>
          </a:lstStyle>
          <a:p>
            <a:pPr lvl="0"/>
            <a:r>
              <a:rPr lang="de-DE" dirty="0" smtClean="0"/>
              <a:t>Titel bearbeiten</a:t>
            </a:r>
            <a:endParaRPr lang="de-AT" dirty="0"/>
          </a:p>
        </p:txBody>
      </p:sp>
      <p:sp>
        <p:nvSpPr>
          <p:cNvPr id="12" name="Inhaltsplatzhalter 2"/>
          <p:cNvSpPr txBox="1">
            <a:spLocks noGrp="1"/>
          </p:cNvSpPr>
          <p:nvPr>
            <p:ph idx="1"/>
          </p:nvPr>
        </p:nvSpPr>
        <p:spPr>
          <a:xfrm>
            <a:off x="534988" y="1770058"/>
            <a:ext cx="9613901" cy="4986332"/>
          </a:xfrm>
          <a:prstGeom prst="rect">
            <a:avLst/>
          </a:prstGeom>
        </p:spPr>
        <p:txBody>
          <a:bodyPr/>
          <a:lstStyle>
            <a:lvl1pPr marL="571500" indent="-571500">
              <a:buClr>
                <a:srgbClr val="339933"/>
              </a:buClr>
              <a:buFont typeface="Wingdings" panose="05000000000000000000" pitchFamily="2" charset="2"/>
              <a:buChar char="§"/>
              <a:defRPr lang="de-DE"/>
            </a:lvl1pPr>
            <a:lvl2pPr marL="914400" indent="-457200">
              <a:buClr>
                <a:srgbClr val="339933"/>
              </a:buClr>
              <a:buFont typeface="Wingdings" panose="05000000000000000000" pitchFamily="2" charset="2"/>
              <a:buChar char="§"/>
              <a:defRPr lang="de-DE"/>
            </a:lvl2pPr>
            <a:lvl3pPr marL="1257300" indent="-342900">
              <a:buClr>
                <a:srgbClr val="339933"/>
              </a:buClr>
              <a:buFont typeface="Wingdings" panose="05000000000000000000" pitchFamily="2" charset="2"/>
              <a:buChar char="§"/>
              <a:defRPr lang="de-DE"/>
            </a:lvl3pPr>
            <a:lvl4pPr marL="1714500" indent="-342900">
              <a:buClr>
                <a:srgbClr val="339933"/>
              </a:buClr>
              <a:buFont typeface="Wingdings" panose="05000000000000000000" pitchFamily="2" charset="2"/>
              <a:buChar char="§"/>
              <a:defRPr lang="de-DE"/>
            </a:lvl4pPr>
            <a:lvl5pPr marL="2171700" indent="-342900">
              <a:buClr>
                <a:srgbClr val="339933"/>
              </a:buClr>
              <a:buFont typeface="Wingdings" panose="05000000000000000000" pitchFamily="2" charset="2"/>
              <a:buChar char="§"/>
              <a:defRPr lang="de-DE"/>
            </a:lvl5pPr>
          </a:lstStyle>
          <a:p>
            <a:pPr lvl="0"/>
            <a:r>
              <a:rPr lang="de-DE" dirty="0"/>
              <a:t>Textmasterformat bearbeiten</a:t>
            </a:r>
          </a:p>
          <a:p>
            <a:pPr lvl="1"/>
            <a:r>
              <a:rPr lang="de-DE" dirty="0" smtClean="0"/>
              <a:t>Zweite </a:t>
            </a:r>
            <a:r>
              <a:rPr lang="de-DE" dirty="0"/>
              <a:t>Ebene</a:t>
            </a:r>
          </a:p>
          <a:p>
            <a:pPr lvl="2"/>
            <a:r>
              <a:rPr lang="de-DE" dirty="0"/>
              <a:t>Dritte Ebene</a:t>
            </a:r>
          </a:p>
          <a:p>
            <a:pPr lvl="3"/>
            <a:r>
              <a:rPr lang="de-DE" dirty="0"/>
              <a:t>Vierte Ebene</a:t>
            </a:r>
          </a:p>
          <a:p>
            <a:pPr lvl="4"/>
            <a:r>
              <a:rPr lang="de-DE" dirty="0"/>
              <a:t>Fünfte Ebene</a:t>
            </a:r>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2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endParaRPr lang="de-AT"/>
          </a:p>
        </p:txBody>
      </p:sp>
      <p:sp>
        <p:nvSpPr>
          <p:cNvPr id="3" name="Inhaltsplatzhalter 2"/>
          <p:cNvSpPr txBox="1">
            <a:spLocks noGrp="1"/>
          </p:cNvSpPr>
          <p:nvPr>
            <p:ph idx="1"/>
          </p:nvPr>
        </p:nvSpPr>
        <p:spPr/>
        <p:txBody>
          <a:bodyPr/>
          <a:lstStyle>
            <a:lvl1pPr>
              <a:defRPr lang="de-DE"/>
            </a:lvl1pPr>
            <a:lvl2pPr>
              <a:defRPr lang="de-DE"/>
            </a:lvl2pPr>
            <a:lvl3pPr>
              <a:defRPr lang="de-DE"/>
            </a:lvl3pPr>
            <a:lvl4pPr>
              <a:defRPr lang="de-DE"/>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DAF095A0-48CB-4A47-AD88-27E9B11D5576}" type="slidenum">
              <a:t>‹Nr.›</a:t>
            </a:fld>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42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844548" y="4859341"/>
            <a:ext cx="9085258" cy="1501773"/>
          </a:xfrm>
        </p:spPr>
        <p:txBody>
          <a:bodyPr/>
          <a:lstStyle>
            <a:lvl1pPr>
              <a:defRPr lang="de-DE" sz="4000" b="1" cap="all"/>
            </a:lvl1pPr>
          </a:lstStyle>
          <a:p>
            <a:pPr lvl="0"/>
            <a:r>
              <a:rPr lang="de-DE"/>
              <a:t>Titelmasterformat durch Klicken bearbeiten</a:t>
            </a:r>
            <a:endParaRPr lang="de-AT"/>
          </a:p>
        </p:txBody>
      </p:sp>
      <p:sp>
        <p:nvSpPr>
          <p:cNvPr id="3" name="Textplatzhalter 2"/>
          <p:cNvSpPr txBox="1">
            <a:spLocks noGrp="1"/>
          </p:cNvSpPr>
          <p:nvPr>
            <p:ph type="body" idx="1"/>
          </p:nvPr>
        </p:nvSpPr>
        <p:spPr>
          <a:xfrm>
            <a:off x="844548" y="3205164"/>
            <a:ext cx="9085258" cy="1654177"/>
          </a:xfrm>
        </p:spPr>
        <p:txBody>
          <a:bodyPr anchor="b"/>
          <a:lstStyle>
            <a:lvl1pPr marL="0" indent="0">
              <a:defRPr lang="de-DE" sz="2000"/>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5" name="Foliennummernplatzhalter 4"/>
          <p:cNvSpPr txBox="1">
            <a:spLocks noGrp="1"/>
          </p:cNvSpPr>
          <p:nvPr>
            <p:ph type="sldNum" sz="quarter" idx="8"/>
          </p:nvPr>
        </p:nvSpPr>
        <p:spPr/>
        <p:txBody>
          <a:bodyPr/>
          <a:lstStyle>
            <a:lvl1pPr>
              <a:defRPr/>
            </a:lvl1pPr>
          </a:lstStyle>
          <a:p>
            <a:pPr lvl="0"/>
            <a:fld id="{5022B3A5-97D5-44D0-8F2F-0B7D1BCAB939}" type="slidenum">
              <a:t>‹Nr.›</a:t>
            </a:fld>
            <a:endParaRPr lang="de-AT"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8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endParaRPr lang="de-AT"/>
          </a:p>
        </p:txBody>
      </p:sp>
      <p:sp>
        <p:nvSpPr>
          <p:cNvPr id="3" name="Inhaltsplatzhalter 2"/>
          <p:cNvSpPr txBox="1">
            <a:spLocks noGrp="1"/>
          </p:cNvSpPr>
          <p:nvPr>
            <p:ph idx="1"/>
          </p:nvPr>
        </p:nvSpPr>
        <p:spPr>
          <a:xfrm>
            <a:off x="534988" y="1770058"/>
            <a:ext cx="4730748" cy="4986332"/>
          </a:xfrm>
        </p:spPr>
        <p:txBody>
          <a:bodyPr/>
          <a:lstStyle>
            <a:lvl1pPr>
              <a:defRPr lang="de-DE" sz="2800"/>
            </a:lvl1pPr>
            <a:lvl2pPr>
              <a:defRPr lang="de-DE" sz="2400"/>
            </a:lvl2pPr>
            <a:lvl3pPr>
              <a:defRPr lang="de-DE" sz="2000"/>
            </a:lvl3pPr>
            <a:lvl4pPr>
              <a:defRPr lang="de-DE" sz="1800"/>
            </a:lvl4pPr>
            <a:lvl5pPr>
              <a:defRPr lang="de-DE"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txBox="1">
            <a:spLocks noGrp="1"/>
          </p:cNvSpPr>
          <p:nvPr>
            <p:ph idx="2"/>
          </p:nvPr>
        </p:nvSpPr>
        <p:spPr>
          <a:xfrm>
            <a:off x="5418140" y="1770058"/>
            <a:ext cx="4730748" cy="4986332"/>
          </a:xfrm>
        </p:spPr>
        <p:txBody>
          <a:bodyPr/>
          <a:lstStyle>
            <a:lvl1pPr>
              <a:defRPr lang="de-DE" sz="2800"/>
            </a:lvl1pPr>
            <a:lvl2pPr>
              <a:defRPr lang="de-DE" sz="2400"/>
            </a:lvl2pPr>
            <a:lvl3pPr>
              <a:defRPr lang="de-DE" sz="2000"/>
            </a:lvl3pPr>
            <a:lvl4pPr>
              <a:defRPr lang="de-DE" sz="1800"/>
            </a:lvl4pPr>
            <a:lvl5pPr>
              <a:defRPr lang="de-DE"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6" name="Foliennummernplatzhalter 5"/>
          <p:cNvSpPr txBox="1">
            <a:spLocks noGrp="1"/>
          </p:cNvSpPr>
          <p:nvPr>
            <p:ph type="sldNum" sz="quarter" idx="8"/>
          </p:nvPr>
        </p:nvSpPr>
        <p:spPr/>
        <p:txBody>
          <a:bodyPr/>
          <a:lstStyle>
            <a:lvl1pPr>
              <a:defRPr/>
            </a:lvl1pPr>
          </a:lstStyle>
          <a:p>
            <a:pPr lvl="0"/>
            <a:fld id="{68016FB2-B6BE-488C-8473-81876FCE19F8}" type="slidenum">
              <a:t>‹Nr.›</a:t>
            </a:fld>
            <a:endParaRPr lang="de-AT"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67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534988" y="303215"/>
            <a:ext cx="9618665" cy="1260472"/>
          </a:xfrm>
        </p:spPr>
        <p:txBody>
          <a:bodyPr/>
          <a:lstStyle>
            <a:lvl1pPr>
              <a:defRPr lang="de-DE"/>
            </a:lvl1pPr>
          </a:lstStyle>
          <a:p>
            <a:pPr lvl="0"/>
            <a:r>
              <a:rPr lang="de-DE"/>
              <a:t>Titelmasterformat durch Klicken bearbeiten</a:t>
            </a:r>
            <a:endParaRPr lang="de-AT"/>
          </a:p>
        </p:txBody>
      </p:sp>
      <p:sp>
        <p:nvSpPr>
          <p:cNvPr id="3" name="Textplatzhalter 2"/>
          <p:cNvSpPr txBox="1">
            <a:spLocks noGrp="1"/>
          </p:cNvSpPr>
          <p:nvPr>
            <p:ph type="body" idx="1"/>
          </p:nvPr>
        </p:nvSpPr>
        <p:spPr>
          <a:xfrm>
            <a:off x="534988" y="1692270"/>
            <a:ext cx="4722811" cy="706438"/>
          </a:xfrm>
        </p:spPr>
        <p:txBody>
          <a:bodyPr anchor="b"/>
          <a:lstStyle>
            <a:lvl1pPr marL="0" indent="0">
              <a:defRPr lang="de-DE" sz="2400" b="1"/>
            </a:lvl1pPr>
          </a:lstStyle>
          <a:p>
            <a:pPr lvl="0"/>
            <a:r>
              <a:rPr lang="de-DE"/>
              <a:t>Textmasterformat bearbeiten</a:t>
            </a:r>
          </a:p>
        </p:txBody>
      </p:sp>
      <p:sp>
        <p:nvSpPr>
          <p:cNvPr id="4" name="Inhaltsplatzhalter 3"/>
          <p:cNvSpPr txBox="1">
            <a:spLocks noGrp="1"/>
          </p:cNvSpPr>
          <p:nvPr>
            <p:ph idx="2"/>
          </p:nvPr>
        </p:nvSpPr>
        <p:spPr>
          <a:xfrm>
            <a:off x="534988" y="2398708"/>
            <a:ext cx="4722811" cy="4357682"/>
          </a:xfrm>
        </p:spPr>
        <p:txBody>
          <a:bodyPr/>
          <a:lstStyle>
            <a:lvl1pPr>
              <a:defRPr lang="de-DE" sz="2400"/>
            </a:lvl1pPr>
            <a:lvl2pPr>
              <a:defRPr lang="de-DE" sz="2000"/>
            </a:lvl2pPr>
            <a:lvl3pPr>
              <a:defRPr lang="de-DE" sz="1800"/>
            </a:lvl3pPr>
            <a:lvl4pPr>
              <a:defRPr lang="de-DE" sz="1600"/>
            </a:lvl4pPr>
            <a:lvl5pPr>
              <a:defRPr lang="de-DE"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txBox="1">
            <a:spLocks noGrp="1"/>
          </p:cNvSpPr>
          <p:nvPr>
            <p:ph type="body" idx="3"/>
          </p:nvPr>
        </p:nvSpPr>
        <p:spPr>
          <a:xfrm>
            <a:off x="5429250" y="1692270"/>
            <a:ext cx="4724403" cy="706438"/>
          </a:xfrm>
        </p:spPr>
        <p:txBody>
          <a:bodyPr anchor="b"/>
          <a:lstStyle>
            <a:lvl1pPr marL="0" indent="0">
              <a:defRPr lang="de-DE" sz="2400" b="1"/>
            </a:lvl1pPr>
          </a:lstStyle>
          <a:p>
            <a:pPr lvl="0"/>
            <a:r>
              <a:rPr lang="de-DE"/>
              <a:t>Textmasterformat bearbeiten</a:t>
            </a:r>
          </a:p>
        </p:txBody>
      </p:sp>
      <p:sp>
        <p:nvSpPr>
          <p:cNvPr id="6" name="Inhaltsplatzhalter 5"/>
          <p:cNvSpPr txBox="1">
            <a:spLocks noGrp="1"/>
          </p:cNvSpPr>
          <p:nvPr>
            <p:ph idx="4"/>
          </p:nvPr>
        </p:nvSpPr>
        <p:spPr>
          <a:xfrm>
            <a:off x="5429250" y="2398708"/>
            <a:ext cx="4724403" cy="4357682"/>
          </a:xfrm>
        </p:spPr>
        <p:txBody>
          <a:bodyPr/>
          <a:lstStyle>
            <a:lvl1pPr>
              <a:defRPr lang="de-DE" sz="2400"/>
            </a:lvl1pPr>
            <a:lvl2pPr>
              <a:defRPr lang="de-DE" sz="2000"/>
            </a:lvl2pPr>
            <a:lvl3pPr>
              <a:defRPr lang="de-DE" sz="1800"/>
            </a:lvl3pPr>
            <a:lvl4pPr>
              <a:defRPr lang="de-DE" sz="1600"/>
            </a:lvl4pPr>
            <a:lvl5pPr>
              <a:defRPr lang="de-DE"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8" name="Foliennummernplatzhalter 7"/>
          <p:cNvSpPr txBox="1">
            <a:spLocks noGrp="1"/>
          </p:cNvSpPr>
          <p:nvPr>
            <p:ph type="sldNum" sz="quarter" idx="8"/>
          </p:nvPr>
        </p:nvSpPr>
        <p:spPr/>
        <p:txBody>
          <a:bodyPr/>
          <a:lstStyle>
            <a:lvl1pPr>
              <a:defRPr/>
            </a:lvl1pPr>
          </a:lstStyle>
          <a:p>
            <a:pPr lvl="0"/>
            <a:fld id="{E0DFCB2B-1689-4A7C-BF10-DDD5C1E279B3}" type="slidenum">
              <a:t>‹Nr.›</a:t>
            </a:fld>
            <a:endParaRPr lang="de-AT"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01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lang="de-DE"/>
            </a:lvl1pPr>
          </a:lstStyle>
          <a:p>
            <a:pPr lvl="0"/>
            <a:r>
              <a:rPr lang="de-DE"/>
              <a:t>Titelmasterformat durch Klicken bearbeiten</a:t>
            </a:r>
            <a:endParaRPr lang="de-AT"/>
          </a:p>
        </p:txBody>
      </p:sp>
      <p:sp>
        <p:nvSpPr>
          <p:cNvPr id="3" name="Datumsplatzhalter 2"/>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4" name="Foliennummernplatzhalter 3"/>
          <p:cNvSpPr txBox="1">
            <a:spLocks noGrp="1"/>
          </p:cNvSpPr>
          <p:nvPr>
            <p:ph type="sldNum" sz="quarter" idx="8"/>
          </p:nvPr>
        </p:nvSpPr>
        <p:spPr/>
        <p:txBody>
          <a:bodyPr/>
          <a:lstStyle>
            <a:lvl1pPr>
              <a:defRPr/>
            </a:lvl1pPr>
          </a:lstStyle>
          <a:p>
            <a:pPr lvl="0"/>
            <a:fld id="{BA33D848-669D-4AC7-BA25-78DE70BD8B00}" type="slidenum">
              <a:t>‹Nr.›</a:t>
            </a:fld>
            <a:endParaRPr lang="de-AT" dirty="0"/>
          </a:p>
        </p:txBody>
      </p:sp>
    </p:spTree>
    <p:extLst>
      <p:ext uri="{BB962C8B-B14F-4D97-AF65-F5344CB8AC3E}">
        <p14:creationId xmlns:p14="http://schemas.microsoft.com/office/powerpoint/2010/main" val="255188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3" name="Foliennummernplatzhalter 2"/>
          <p:cNvSpPr txBox="1">
            <a:spLocks noGrp="1"/>
          </p:cNvSpPr>
          <p:nvPr>
            <p:ph type="sldNum" sz="quarter" idx="8"/>
          </p:nvPr>
        </p:nvSpPr>
        <p:spPr/>
        <p:txBody>
          <a:bodyPr/>
          <a:lstStyle>
            <a:lvl1pPr>
              <a:defRPr/>
            </a:lvl1pPr>
          </a:lstStyle>
          <a:p>
            <a:pPr lvl="0"/>
            <a:fld id="{4BA758C6-E993-4A51-9782-6E1F3B4BEDA4}" type="slidenum">
              <a:t>‹Nr.›</a:t>
            </a:fld>
            <a:endParaRPr lang="de-AT"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503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534988" y="301623"/>
            <a:ext cx="3516316" cy="1281110"/>
          </a:xfrm>
        </p:spPr>
        <p:txBody>
          <a:bodyPr anchor="b"/>
          <a:lstStyle>
            <a:lvl1pPr>
              <a:defRPr lang="de-DE" sz="2000" b="1"/>
            </a:lvl1pPr>
          </a:lstStyle>
          <a:p>
            <a:pPr lvl="0"/>
            <a:r>
              <a:rPr lang="de-DE"/>
              <a:t>Titelmasterformat durch Klicken bearbeiten</a:t>
            </a:r>
            <a:endParaRPr lang="de-AT"/>
          </a:p>
        </p:txBody>
      </p:sp>
      <p:sp>
        <p:nvSpPr>
          <p:cNvPr id="3" name="Inhaltsplatzhalter 2"/>
          <p:cNvSpPr txBox="1">
            <a:spLocks noGrp="1"/>
          </p:cNvSpPr>
          <p:nvPr>
            <p:ph idx="1"/>
          </p:nvPr>
        </p:nvSpPr>
        <p:spPr>
          <a:xfrm>
            <a:off x="4178295" y="301623"/>
            <a:ext cx="5975347" cy="6454777"/>
          </a:xfrm>
        </p:spPr>
        <p:txBody>
          <a:bodyPr/>
          <a:lstStyle>
            <a:lvl1pPr>
              <a:defRPr lang="de-DE" sz="3200"/>
            </a:lvl1pPr>
            <a:lvl2pPr>
              <a:defRPr lang="de-DE" sz="2800"/>
            </a:lvl2pPr>
            <a:lvl3pPr>
              <a:defRPr lang="de-DE" sz="2400"/>
            </a:lvl3pPr>
            <a:lvl4pPr>
              <a:defRPr lang="de-DE" sz="2000"/>
            </a:lvl4pPr>
            <a:lvl5pPr>
              <a:defRPr lang="de-DE"/>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txBox="1">
            <a:spLocks noGrp="1"/>
          </p:cNvSpPr>
          <p:nvPr>
            <p:ph type="body" idx="2"/>
          </p:nvPr>
        </p:nvSpPr>
        <p:spPr>
          <a:xfrm>
            <a:off x="534988" y="1582734"/>
            <a:ext cx="3516316" cy="5173666"/>
          </a:xfrm>
        </p:spPr>
        <p:txBody>
          <a:bodyPr/>
          <a:lstStyle>
            <a:lvl1pPr marL="0" indent="0">
              <a:defRPr lang="de-DE"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6" name="Foliennummernplatzhalter 5"/>
          <p:cNvSpPr txBox="1">
            <a:spLocks noGrp="1"/>
          </p:cNvSpPr>
          <p:nvPr>
            <p:ph type="sldNum" sz="quarter" idx="8"/>
          </p:nvPr>
        </p:nvSpPr>
        <p:spPr/>
        <p:txBody>
          <a:bodyPr/>
          <a:lstStyle>
            <a:lvl1pPr>
              <a:defRPr/>
            </a:lvl1pPr>
          </a:lstStyle>
          <a:p>
            <a:pPr lvl="0"/>
            <a:fld id="{8E1DA3AE-0CBD-4758-B616-F39374EBDDDE}" type="slidenum">
              <a:t>‹Nr.›</a:t>
            </a:fld>
            <a:endParaRPr lang="de-AT"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77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095503" y="5294311"/>
            <a:ext cx="6413501" cy="623885"/>
          </a:xfrm>
        </p:spPr>
        <p:txBody>
          <a:bodyPr anchor="b"/>
          <a:lstStyle>
            <a:lvl1pPr>
              <a:defRPr lang="de-DE" sz="2000" b="1"/>
            </a:lvl1pPr>
          </a:lstStyle>
          <a:p>
            <a:pPr lvl="0"/>
            <a:r>
              <a:rPr lang="de-DE"/>
              <a:t>Titelmasterformat durch Klicken bearbeiten</a:t>
            </a:r>
            <a:endParaRPr lang="de-AT"/>
          </a:p>
        </p:txBody>
      </p:sp>
      <p:sp>
        <p:nvSpPr>
          <p:cNvPr id="3" name="Bildplatzhalter 2"/>
          <p:cNvSpPr txBox="1">
            <a:spLocks noGrp="1"/>
          </p:cNvSpPr>
          <p:nvPr>
            <p:ph type="pic" idx="1"/>
          </p:nvPr>
        </p:nvSpPr>
        <p:spPr>
          <a:xfrm>
            <a:off x="2095503" y="676271"/>
            <a:ext cx="6413501" cy="4537079"/>
          </a:xfrm>
        </p:spPr>
        <p:txBody>
          <a:bodyPr/>
          <a:lstStyle>
            <a:lvl1pPr marL="0" indent="0">
              <a:defRPr lang="de-AT" sz="3200"/>
            </a:lvl1pPr>
          </a:lstStyle>
          <a:p>
            <a:pPr lvl="0"/>
            <a:endParaRPr lang="de-AT" dirty="0"/>
          </a:p>
        </p:txBody>
      </p:sp>
      <p:sp>
        <p:nvSpPr>
          <p:cNvPr id="4" name="Textplatzhalter 3"/>
          <p:cNvSpPr txBox="1">
            <a:spLocks noGrp="1"/>
          </p:cNvSpPr>
          <p:nvPr>
            <p:ph type="body" idx="2"/>
          </p:nvPr>
        </p:nvSpPr>
        <p:spPr>
          <a:xfrm>
            <a:off x="2095503" y="5918197"/>
            <a:ext cx="6413501" cy="888997"/>
          </a:xfrm>
        </p:spPr>
        <p:txBody>
          <a:bodyPr/>
          <a:lstStyle>
            <a:lvl1pPr marL="0" indent="0">
              <a:defRPr lang="de-DE"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r>
              <a:rPr lang="de-DE" dirty="0" smtClean="0"/>
              <a:t>5. Einheit</a:t>
            </a:r>
            <a:endParaRPr lang="de-AT" dirty="0"/>
          </a:p>
        </p:txBody>
      </p:sp>
      <p:sp>
        <p:nvSpPr>
          <p:cNvPr id="6" name="Foliennummernplatzhalter 5"/>
          <p:cNvSpPr txBox="1">
            <a:spLocks noGrp="1"/>
          </p:cNvSpPr>
          <p:nvPr>
            <p:ph type="sldNum" sz="quarter" idx="8"/>
          </p:nvPr>
        </p:nvSpPr>
        <p:spPr/>
        <p:txBody>
          <a:bodyPr/>
          <a:lstStyle>
            <a:lvl1pPr>
              <a:defRPr/>
            </a:lvl1pPr>
          </a:lstStyle>
          <a:p>
            <a:pPr lvl="0"/>
            <a:fld id="{1A297940-99ED-4BCF-B4CC-B0A6F51B2CA0}" type="slidenum">
              <a:t>‹Nr.›</a:t>
            </a:fld>
            <a:endParaRPr lang="de-AT"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459" y="426040"/>
            <a:ext cx="2193572" cy="126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71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Rectangle 1"/>
          <p:cNvSpPr txBox="1">
            <a:spLocks noGrp="1"/>
          </p:cNvSpPr>
          <p:nvPr>
            <p:ph type="title"/>
          </p:nvPr>
        </p:nvSpPr>
        <p:spPr>
          <a:xfrm>
            <a:off x="801691" y="2349495"/>
            <a:ext cx="9080504" cy="1616073"/>
          </a:xfrm>
          <a:prstGeom prst="rect">
            <a:avLst/>
          </a:prstGeom>
          <a:noFill/>
          <a:ln>
            <a:noFill/>
          </a:ln>
        </p:spPr>
        <p:txBody>
          <a:bodyPr vert="horz" wrap="square" lIns="90004" tIns="44997" rIns="90004" bIns="44997" anchor="t" anchorCtr="0" compatLnSpc="1"/>
          <a:lstStyle/>
          <a:p>
            <a:pPr lvl="0"/>
            <a:r>
              <a:rPr lang="en-GB"/>
              <a:t>Klicken Sie, um das Format des Titeltextes zu bearbeiten</a:t>
            </a:r>
          </a:p>
        </p:txBody>
      </p:sp>
      <p:sp>
        <p:nvSpPr>
          <p:cNvPr id="3" name="Rectangle 2"/>
          <p:cNvSpPr txBox="1">
            <a:spLocks noGrp="1"/>
          </p:cNvSpPr>
          <p:nvPr>
            <p:ph type="dt" sz="half" idx="2"/>
          </p:nvPr>
        </p:nvSpPr>
        <p:spPr>
          <a:xfrm>
            <a:off x="534988" y="7008811"/>
            <a:ext cx="2489197" cy="396877"/>
          </a:xfrm>
          <a:prstGeom prst="rect">
            <a:avLst/>
          </a:prstGeom>
          <a:noFill/>
          <a:ln>
            <a:noFill/>
          </a:ln>
        </p:spPr>
        <p:txBody>
          <a:bodyPr vert="horz" wrap="square" lIns="90004" tIns="44997" rIns="90004" bIns="44997" anchor="t" anchorCtr="0" compatLnSpc="1"/>
          <a:lstStyle>
            <a:lvl1pPr marL="0" marR="0" lvl="0" indent="0" algn="l" defTabSz="449263" rtl="0" fontAlgn="auto" hangingPunct="0">
              <a:lnSpc>
                <a:spcPct val="93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lang="de-AT" sz="1800" b="0" i="0" u="none" strike="noStrike" kern="1200" cap="none" spc="0" baseline="0">
                <a:solidFill>
                  <a:srgbClr val="000000"/>
                </a:solidFill>
                <a:uFillTx/>
                <a:latin typeface="Arial"/>
                <a:ea typeface=""/>
                <a:cs typeface="Arial Unicode MS"/>
              </a:defRPr>
            </a:lvl1pPr>
          </a:lstStyle>
          <a:p>
            <a:pPr lvl="0"/>
            <a:r>
              <a:rPr lang="de-DE" dirty="0" smtClean="0"/>
              <a:t>5. Einheit</a:t>
            </a:r>
            <a:endParaRPr lang="de-AT" dirty="0"/>
          </a:p>
        </p:txBody>
      </p:sp>
      <p:sp>
        <p:nvSpPr>
          <p:cNvPr id="4" name="Text Box 3"/>
          <p:cNvSpPr txBox="1"/>
          <p:nvPr/>
        </p:nvSpPr>
        <p:spPr>
          <a:xfrm>
            <a:off x="3651254" y="7008811"/>
            <a:ext cx="3384551" cy="401641"/>
          </a:xfrm>
          <a:prstGeom prst="rect">
            <a:avLst/>
          </a:prstGeom>
          <a:noFill/>
          <a:ln>
            <a:noFill/>
          </a:ln>
        </p:spPr>
        <p:txBody>
          <a:bodyPr vert="horz" wrap="none" lIns="91440" tIns="45720" rIns="91440" bIns="45720" anchor="ctr" anchorCtr="0" compatLnSpc="1"/>
          <a:lstStyle/>
          <a:p>
            <a:pPr marL="0" marR="0" lvl="0" indent="0" algn="l" defTabSz="449263" rtl="0" fontAlgn="auto" hangingPunct="0">
              <a:lnSpc>
                <a:spcPct val="93000"/>
              </a:lnSpc>
              <a:spcBef>
                <a:spcPts val="0"/>
              </a:spcBef>
              <a:spcAft>
                <a:spcPts val="0"/>
              </a:spcAft>
              <a:buNone/>
              <a:tabLst/>
              <a:defRPr sz="1800" b="0" i="0" u="none" strike="noStrike" kern="0" cap="none" spc="0" baseline="0">
                <a:solidFill>
                  <a:srgbClr val="000000"/>
                </a:solidFill>
                <a:uFillTx/>
              </a:defRPr>
            </a:pPr>
            <a:endParaRPr lang="de-AT" sz="1800" b="0" i="0" u="none" strike="noStrike" kern="1200" cap="none" spc="0" baseline="0" dirty="0">
              <a:solidFill>
                <a:srgbClr val="FFFFFF"/>
              </a:solidFill>
              <a:uFillTx/>
              <a:latin typeface="Arial"/>
              <a:ea typeface=""/>
              <a:cs typeface="Arial Unicode MS"/>
            </a:endParaRPr>
          </a:p>
        </p:txBody>
      </p:sp>
      <p:sp>
        <p:nvSpPr>
          <p:cNvPr id="5" name="Rectangle 4"/>
          <p:cNvSpPr txBox="1">
            <a:spLocks noGrp="1"/>
          </p:cNvSpPr>
          <p:nvPr>
            <p:ph type="sldNum" sz="quarter" idx="4"/>
          </p:nvPr>
        </p:nvSpPr>
        <p:spPr>
          <a:xfrm>
            <a:off x="7659691" y="7008811"/>
            <a:ext cx="2489197" cy="396877"/>
          </a:xfrm>
          <a:prstGeom prst="rect">
            <a:avLst/>
          </a:prstGeom>
          <a:noFill/>
          <a:ln>
            <a:noFill/>
          </a:ln>
        </p:spPr>
        <p:txBody>
          <a:bodyPr vert="horz" wrap="square" lIns="90004" tIns="44997" rIns="90004" bIns="44997" anchor="t" anchorCtr="0" compatLnSpc="1"/>
          <a:lstStyle>
            <a:lvl1pPr marL="0" marR="0" lvl="0" indent="0" algn="l" defTabSz="449263" rtl="0" fontAlgn="auto" hangingPunct="0">
              <a:lnSpc>
                <a:spcPct val="93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lang="de-AT" sz="1800" b="0" i="0" u="none" strike="noStrike" kern="1200" cap="none" spc="0" baseline="0">
                <a:solidFill>
                  <a:srgbClr val="000000"/>
                </a:solidFill>
                <a:uFillTx/>
                <a:latin typeface="Arial"/>
                <a:ea typeface=""/>
                <a:cs typeface="Arial Unicode MS"/>
              </a:defRPr>
            </a:lvl1pPr>
          </a:lstStyle>
          <a:p>
            <a:pPr lvl="0"/>
            <a:fld id="{7C5CF243-B9A2-4CE4-960B-6A7E0E60FD4E}" type="slidenum">
              <a:t>‹Nr.›</a:t>
            </a:fld>
            <a:endParaRPr lang="de-AT" dirty="0"/>
          </a:p>
        </p:txBody>
      </p:sp>
      <p:sp>
        <p:nvSpPr>
          <p:cNvPr id="6" name="Rectangle 5"/>
          <p:cNvSpPr txBox="1">
            <a:spLocks noGrp="1"/>
          </p:cNvSpPr>
          <p:nvPr>
            <p:ph type="body" idx="1"/>
          </p:nvPr>
        </p:nvSpPr>
        <p:spPr>
          <a:xfrm>
            <a:off x="534988" y="1770058"/>
            <a:ext cx="9613901" cy="4986332"/>
          </a:xfrm>
          <a:prstGeom prst="rect">
            <a:avLst/>
          </a:prstGeom>
          <a:noFill/>
          <a:ln>
            <a:noFill/>
          </a:ln>
        </p:spPr>
        <p:txBody>
          <a:bodyPr vert="horz" wrap="square" lIns="0" tIns="77038" rIns="0" bIns="0" anchor="t" anchorCtr="0" compatLnSpc="1"/>
          <a:lstStyle/>
          <a:p>
            <a:pPr lvl="0"/>
            <a:r>
              <a:rPr lang="en-GB"/>
              <a:t>Klicken Sie, um die Formate des Gliederungstextes zu bearbeiten</a:t>
            </a:r>
          </a:p>
          <a:p>
            <a:pPr lvl="1"/>
            <a:r>
              <a:rPr lang="en-GB"/>
              <a:t>Zweite Gliederungsebene</a:t>
            </a:r>
          </a:p>
          <a:p>
            <a:pPr lvl="2"/>
            <a:r>
              <a:rPr lang="en-GB"/>
              <a:t>Dritte Gliederungsebene</a:t>
            </a:r>
          </a:p>
          <a:p>
            <a:pPr lvl="3"/>
            <a:r>
              <a:rPr lang="en-GB"/>
              <a:t>Vierte Gliederungsebene</a:t>
            </a:r>
          </a:p>
          <a:p>
            <a:pPr lvl="4"/>
            <a:r>
              <a:rPr lang="en-GB"/>
              <a:t>Fünfte Gliederungsebene</a:t>
            </a:r>
          </a:p>
          <a:p>
            <a:pPr lvl="4"/>
            <a:r>
              <a:rPr lang="en-GB"/>
              <a:t>Sechste Gliederungsebene</a:t>
            </a:r>
          </a:p>
          <a:p>
            <a:pPr lvl="4"/>
            <a:r>
              <a:rPr lang="en-GB"/>
              <a:t>Siebente Gliederungsebene</a:t>
            </a:r>
          </a:p>
          <a:p>
            <a:pPr lvl="4"/>
            <a:r>
              <a:rPr lang="en-GB"/>
              <a:t>Achte Gliederungsebene</a:t>
            </a:r>
          </a:p>
          <a:p>
            <a:pPr lvl="4"/>
            <a:r>
              <a:rPr lang="en-GB"/>
              <a:t>Neunte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p:txStyles>
    <p:titleStyle>
      <a:lvl1pPr marL="0" marR="0" lvl="0" indent="0" algn="l" defTabSz="449263" rtl="0" fontAlgn="auto" hangingPunct="1">
        <a:lnSpc>
          <a:spcPct val="83000"/>
        </a:lnSpc>
        <a:spcBef>
          <a:spcPts val="0"/>
        </a:spcBef>
        <a:spcAft>
          <a:spcPts val="0"/>
        </a:spcAft>
        <a:buNone/>
        <a:tabLst/>
        <a:defRPr lang="en-GB" sz="2100" b="0" i="0" u="none" strike="noStrike" kern="0" cap="none" spc="0" baseline="0">
          <a:solidFill>
            <a:srgbClr val="000000"/>
          </a:solidFill>
          <a:uFillTx/>
          <a:latin typeface="Calibri"/>
          <a:ea typeface=""/>
          <a:cs typeface="Arial Unicode MS"/>
        </a:defRPr>
      </a:lvl1pPr>
    </p:titleStyle>
    <p:bodyStyle>
      <a:lvl1pPr marL="342900" marR="0" lvl="0" indent="-342900" algn="l" defTabSz="449263" rtl="0" fontAlgn="auto" hangingPunct="1">
        <a:lnSpc>
          <a:spcPct val="83000"/>
        </a:lnSpc>
        <a:spcBef>
          <a:spcPts val="0"/>
        </a:spcBef>
        <a:spcAft>
          <a:spcPts val="1425"/>
        </a:spcAft>
        <a:buNone/>
        <a:tabLst/>
        <a:defRPr lang="en-GB" sz="3600" b="0" i="0" u="none" strike="noStrike" kern="0" cap="none" spc="0" baseline="0">
          <a:solidFill>
            <a:srgbClr val="000000"/>
          </a:solidFill>
          <a:uFillTx/>
          <a:latin typeface="Calibri"/>
          <a:ea typeface=""/>
          <a:cs typeface="Arial Unicode MS"/>
        </a:defRPr>
      </a:lvl1pPr>
      <a:lvl2pPr marL="742950" marR="0" lvl="1" indent="-285750" algn="l" defTabSz="449263" rtl="0" fontAlgn="auto" hangingPunct="1">
        <a:lnSpc>
          <a:spcPct val="83000"/>
        </a:lnSpc>
        <a:spcBef>
          <a:spcPts val="0"/>
        </a:spcBef>
        <a:spcAft>
          <a:spcPts val="1140"/>
        </a:spcAft>
        <a:buNone/>
        <a:tabLst/>
        <a:defRPr lang="en-GB" sz="2700" b="0" i="0" u="none" strike="noStrike" kern="0" cap="none" spc="0" baseline="0">
          <a:solidFill>
            <a:srgbClr val="000000"/>
          </a:solidFill>
          <a:uFillTx/>
          <a:latin typeface="Calibri"/>
          <a:cs typeface="Arial Unicode MS"/>
        </a:defRPr>
      </a:lvl2pPr>
      <a:lvl3pPr marL="1143000" marR="0" lvl="2" indent="-228600" algn="l" defTabSz="449263" rtl="0" fontAlgn="auto" hangingPunct="1">
        <a:lnSpc>
          <a:spcPct val="83000"/>
        </a:lnSpc>
        <a:spcBef>
          <a:spcPts val="0"/>
        </a:spcBef>
        <a:spcAft>
          <a:spcPts val="850"/>
        </a:spcAft>
        <a:buNone/>
        <a:tabLst/>
        <a:defRPr lang="en-GB" sz="2300" b="0" i="0" u="none" strike="noStrike" kern="0" cap="none" spc="0" baseline="0">
          <a:solidFill>
            <a:srgbClr val="000000"/>
          </a:solidFill>
          <a:uFillTx/>
          <a:latin typeface="Calibri"/>
          <a:cs typeface="Arial Unicode MS"/>
        </a:defRPr>
      </a:lvl3pPr>
      <a:lvl4pPr marL="1600200" marR="0" lvl="3" indent="-228600" algn="l" defTabSz="449263" rtl="0" fontAlgn="auto" hangingPunct="1">
        <a:lnSpc>
          <a:spcPct val="83000"/>
        </a:lnSpc>
        <a:spcBef>
          <a:spcPts val="0"/>
        </a:spcBef>
        <a:spcAft>
          <a:spcPts val="575"/>
        </a:spcAft>
        <a:buNone/>
        <a:tabLst/>
        <a:defRPr lang="en-GB" sz="2300" b="0" i="0" u="none" strike="noStrike" kern="0" cap="none" spc="0" baseline="0">
          <a:solidFill>
            <a:srgbClr val="000000"/>
          </a:solidFill>
          <a:uFillTx/>
          <a:latin typeface="Calibri"/>
          <a:cs typeface="Arial Unicode MS"/>
        </a:defRPr>
      </a:lvl4pPr>
      <a:lvl5pPr marL="2057400" marR="0" lvl="4" indent="-228600" algn="l" defTabSz="449263" rtl="0" fontAlgn="auto" hangingPunct="1">
        <a:lnSpc>
          <a:spcPct val="83000"/>
        </a:lnSpc>
        <a:spcBef>
          <a:spcPts val="0"/>
        </a:spcBef>
        <a:spcAft>
          <a:spcPts val="290"/>
        </a:spcAft>
        <a:buNone/>
        <a:tabLst/>
        <a:defRPr lang="en-GB" sz="2000" b="0" i="0" u="none" strike="noStrike" kern="0" cap="none" spc="0" baseline="0">
          <a:solidFill>
            <a:srgbClr val="000000"/>
          </a:solidFill>
          <a:uFillTx/>
          <a:latin typeface="Calibri"/>
          <a:cs typeface="Arial Unicode MS"/>
        </a:defRPr>
      </a:lvl5pPr>
      <a:lvl6pPr marL="2057400" marR="0" lvl="4" indent="-228600" algn="l" defTabSz="449263" rtl="0" fontAlgn="auto" hangingPunct="1">
        <a:lnSpc>
          <a:spcPct val="83000"/>
        </a:lnSpc>
        <a:spcBef>
          <a:spcPts val="0"/>
        </a:spcBef>
        <a:spcAft>
          <a:spcPts val="290"/>
        </a:spcAft>
        <a:buNone/>
        <a:tabLst/>
        <a:defRPr lang="en-GB" sz="2000" b="0" i="0" u="none" strike="noStrike" kern="0" cap="none" spc="0" baseline="0">
          <a:solidFill>
            <a:srgbClr val="000000"/>
          </a:solidFill>
          <a:uFillTx/>
          <a:latin typeface="Calibri"/>
          <a:cs typeface="Arial Unicode MS"/>
        </a:defRPr>
      </a:lvl6pPr>
      <a:lvl7pPr marL="2057400" marR="0" lvl="4" indent="-228600" algn="l" defTabSz="449263" rtl="0" fontAlgn="auto" hangingPunct="1">
        <a:lnSpc>
          <a:spcPct val="83000"/>
        </a:lnSpc>
        <a:spcBef>
          <a:spcPts val="0"/>
        </a:spcBef>
        <a:spcAft>
          <a:spcPts val="290"/>
        </a:spcAft>
        <a:buNone/>
        <a:tabLst/>
        <a:defRPr lang="en-GB" sz="2000" b="0" i="0" u="none" strike="noStrike" kern="0" cap="none" spc="0" baseline="0">
          <a:solidFill>
            <a:srgbClr val="000000"/>
          </a:solidFill>
          <a:uFillTx/>
          <a:latin typeface="Calibri"/>
          <a:cs typeface="Arial Unicode MS"/>
        </a:defRPr>
      </a:lvl7pPr>
      <a:lvl8pPr marL="2057400" marR="0" lvl="4" indent="-228600" algn="l" defTabSz="449263" rtl="0" fontAlgn="auto" hangingPunct="1">
        <a:lnSpc>
          <a:spcPct val="83000"/>
        </a:lnSpc>
        <a:spcBef>
          <a:spcPts val="0"/>
        </a:spcBef>
        <a:spcAft>
          <a:spcPts val="290"/>
        </a:spcAft>
        <a:buNone/>
        <a:tabLst/>
        <a:defRPr lang="en-GB" sz="2000" b="0" i="0" u="none" strike="noStrike" kern="0" cap="none" spc="0" baseline="0">
          <a:solidFill>
            <a:srgbClr val="000000"/>
          </a:solidFill>
          <a:uFillTx/>
          <a:latin typeface="Calibri"/>
          <a:cs typeface="Arial Unicode MS"/>
        </a:defRPr>
      </a:lvl8pPr>
      <a:lvl9pPr marL="2057400" marR="0" lvl="4" indent="-228600" algn="l" defTabSz="449263" rtl="0" fontAlgn="auto" hangingPunct="1">
        <a:lnSpc>
          <a:spcPct val="83000"/>
        </a:lnSpc>
        <a:spcBef>
          <a:spcPts val="0"/>
        </a:spcBef>
        <a:spcAft>
          <a:spcPts val="290"/>
        </a:spcAft>
        <a:buNone/>
        <a:tabLst/>
        <a:defRPr lang="en-GB" sz="2000" b="0" i="0" u="none" strike="noStrike" kern="0" cap="none" spc="0" baseline="0">
          <a:solidFill>
            <a:srgbClr val="000000"/>
          </a:solidFill>
          <a:uFillTx/>
          <a:latin typeface="Calibri"/>
          <a:cs typeface="Arial Unicode MS"/>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557" y="811241"/>
            <a:ext cx="7315524" cy="422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623" y="3781425"/>
            <a:ext cx="1272408" cy="34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871" y="3952517"/>
            <a:ext cx="2628000" cy="2628000"/>
          </a:xfrm>
          <a:prstGeom prst="rect">
            <a:avLst/>
          </a:prstGeom>
        </p:spPr>
      </p:pic>
      <p:sp>
        <p:nvSpPr>
          <p:cNvPr id="6" name="Textfeld 5"/>
          <p:cNvSpPr txBox="1"/>
          <p:nvPr/>
        </p:nvSpPr>
        <p:spPr>
          <a:xfrm>
            <a:off x="1412020" y="7021785"/>
            <a:ext cx="7864599" cy="369332"/>
          </a:xfrm>
          <a:prstGeom prst="rect">
            <a:avLst/>
          </a:prstGeom>
          <a:noFill/>
        </p:spPr>
        <p:txBody>
          <a:bodyPr wrap="square" rtlCol="0">
            <a:spAutoFit/>
          </a:bodyPr>
          <a:lstStyle/>
          <a:p>
            <a:pPr algn="ctr"/>
            <a:r>
              <a:rPr lang="de-DE" dirty="0" smtClean="0"/>
              <a:t>Inhalte und Bilder zur Verfügung gestellt vom Blasmusikverband Steiermark</a:t>
            </a:r>
            <a:endParaRPr lang="de-AT" dirty="0"/>
          </a:p>
        </p:txBody>
      </p:sp>
    </p:spTree>
    <p:extLst>
      <p:ext uri="{BB962C8B-B14F-4D97-AF65-F5344CB8AC3E}">
        <p14:creationId xmlns:p14="http://schemas.microsoft.com/office/powerpoint/2010/main" val="1746633099"/>
      </p:ext>
    </p:extLst>
  </p:cSld>
  <p:clrMapOvr>
    <a:masterClrMapping/>
  </p:clrMapOvr>
  <mc:AlternateContent xmlns:mc="http://schemas.openxmlformats.org/markup-compatibility/2006" xmlns:p14="http://schemas.microsoft.com/office/powerpoint/2010/main">
    <mc:Choice Requires="p14">
      <p:transition spd="slow" p14:dur="40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smtClean="0">
                <a:solidFill>
                  <a:schemeClr val="bg1">
                    <a:lumMod val="65000"/>
                  </a:schemeClr>
                </a:solidFill>
              </a:rPr>
              <a:t>Musik im Straßenverkehr</a:t>
            </a:r>
          </a:p>
        </p:txBody>
      </p:sp>
      <p:sp>
        <p:nvSpPr>
          <p:cNvPr id="3" name="Titel 2"/>
          <p:cNvSpPr>
            <a:spLocks noGrp="1"/>
          </p:cNvSpPr>
          <p:nvPr>
            <p:ph type="title"/>
          </p:nvPr>
        </p:nvSpPr>
        <p:spPr>
          <a:xfrm>
            <a:off x="1823836" y="2413273"/>
            <a:ext cx="8066268" cy="2037086"/>
          </a:xfrm>
        </p:spPr>
        <p:txBody>
          <a:bodyPr/>
          <a:lstStyle/>
          <a:p>
            <a:pPr algn="just"/>
            <a:r>
              <a:rPr lang="de-AT" sz="3000" dirty="0" smtClean="0">
                <a:latin typeface="Arial" panose="020B0604020202020204" pitchFamily="34" charset="0"/>
                <a:cs typeface="Arial" panose="020B0604020202020204" pitchFamily="34" charset="0"/>
              </a:rPr>
              <a:t>Bei einer Kollision eines Kfz mit einer Musikkapelle z. B. wird in erster Linie der </a:t>
            </a:r>
            <a:r>
              <a:rPr lang="de-AT" sz="3000" u="sng" dirty="0" smtClean="0">
                <a:latin typeface="Arial" panose="020B0604020202020204" pitchFamily="34" charset="0"/>
                <a:cs typeface="Arial" panose="020B0604020202020204" pitchFamily="34" charset="0"/>
              </a:rPr>
              <a:t>Stabführer</a:t>
            </a:r>
            <a:r>
              <a:rPr lang="de-AT" sz="3000" dirty="0" smtClean="0">
                <a:latin typeface="Arial" panose="020B0604020202020204" pitchFamily="34" charset="0"/>
                <a:cs typeface="Arial" panose="020B0604020202020204" pitchFamily="34" charset="0"/>
              </a:rPr>
              <a:t> haftbar sein. Er muss nämlich seine </a:t>
            </a:r>
            <a:r>
              <a:rPr lang="de-AT" sz="3000" u="dbl" dirty="0" smtClean="0">
                <a:latin typeface="Arial" panose="020B0604020202020204" pitchFamily="34" charset="0"/>
                <a:cs typeface="Arial" panose="020B0604020202020204" pitchFamily="34" charset="0"/>
              </a:rPr>
              <a:t>Schuldlosigkeit beweisen</a:t>
            </a:r>
            <a:r>
              <a:rPr lang="de-AT" sz="3000" dirty="0" smtClean="0">
                <a:latin typeface="Arial" panose="020B0604020202020204" pitchFamily="34" charset="0"/>
                <a:cs typeface="Arial" panose="020B0604020202020204" pitchFamily="34" charset="0"/>
              </a:rPr>
              <a:t>, dass er die ihm aufgetragene Sicherungspflicht erfüllt hat.</a:t>
            </a:r>
            <a:endParaRPr lang="de-AT" sz="3000" dirty="0">
              <a:latin typeface="Arial" panose="020B0604020202020204" pitchFamily="34" charset="0"/>
              <a:cs typeface="Arial" panose="020B0604020202020204" pitchFamily="34" charset="0"/>
            </a:endParaRPr>
          </a:p>
        </p:txBody>
      </p:sp>
      <p:sp>
        <p:nvSpPr>
          <p:cNvPr id="6" name="Titel 2"/>
          <p:cNvSpPr txBox="1">
            <a:spLocks/>
          </p:cNvSpPr>
          <p:nvPr/>
        </p:nvSpPr>
        <p:spPr>
          <a:xfrm>
            <a:off x="1823836" y="4450359"/>
            <a:ext cx="8066268" cy="2067370"/>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just"/>
            <a:r>
              <a:rPr lang="de-AT" sz="3000" dirty="0" smtClean="0">
                <a:latin typeface="Arial" panose="020B0604020202020204" pitchFamily="34" charset="0"/>
                <a:cs typeface="Arial" panose="020B0604020202020204" pitchFamily="34" charset="0"/>
              </a:rPr>
              <a:t>Im Falle eines Unfalles aufgrund mangelnder oder gänzlich fehlender Beleuchtung gem. § 77 Abs. 2 ist aber auch </a:t>
            </a:r>
            <a:r>
              <a:rPr lang="de-AT" sz="3000" u="sng" dirty="0" smtClean="0">
                <a:latin typeface="Arial" panose="020B0604020202020204" pitchFamily="34" charset="0"/>
                <a:cs typeface="Arial" panose="020B0604020202020204" pitchFamily="34" charset="0"/>
              </a:rPr>
              <a:t>jeder Musiker</a:t>
            </a:r>
            <a:r>
              <a:rPr lang="de-AT" sz="3000" dirty="0" smtClean="0">
                <a:latin typeface="Arial" panose="020B0604020202020204" pitchFamily="34" charset="0"/>
                <a:cs typeface="Arial" panose="020B0604020202020204" pitchFamily="34" charset="0"/>
              </a:rPr>
              <a:t> strafbar, der die Bestimmungen nicht eingehalten hat.</a:t>
            </a:r>
            <a:endParaRPr lang="de-AT" sz="3000" dirty="0">
              <a:latin typeface="Arial" panose="020B0604020202020204" pitchFamily="34" charset="0"/>
              <a:cs typeface="Arial" panose="020B0604020202020204" pitchFamily="34" charset="0"/>
            </a:endParaRPr>
          </a:p>
        </p:txBody>
      </p:sp>
      <p:sp>
        <p:nvSpPr>
          <p:cNvPr id="7" name="Titel 1"/>
          <p:cNvSpPr txBox="1">
            <a:spLocks/>
          </p:cNvSpPr>
          <p:nvPr/>
        </p:nvSpPr>
        <p:spPr>
          <a:xfrm>
            <a:off x="2103959" y="1837210"/>
            <a:ext cx="7129338" cy="576064"/>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Wer ist haftbar ?</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4" name="Foliennummernplatzhalter 3"/>
          <p:cNvSpPr>
            <a:spLocks noGrp="1"/>
          </p:cNvSpPr>
          <p:nvPr>
            <p:ph type="sldNum" sz="quarter" idx="8"/>
          </p:nvPr>
        </p:nvSpPr>
        <p:spPr/>
        <p:txBody>
          <a:bodyPr/>
          <a:lstStyle/>
          <a:p>
            <a:pPr lvl="0"/>
            <a:fld id="{DAF095A0-48CB-4A47-AD88-27E9B11D5576}" type="slidenum">
              <a:rPr lang="de-AT" smtClean="0"/>
              <a:t>10</a:t>
            </a:fld>
            <a:endParaRPr lang="de-AT" dirty="0"/>
          </a:p>
        </p:txBody>
      </p:sp>
    </p:spTree>
    <p:extLst>
      <p:ext uri="{BB962C8B-B14F-4D97-AF65-F5344CB8AC3E}">
        <p14:creationId xmlns:p14="http://schemas.microsoft.com/office/powerpoint/2010/main" val="39898389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smtClean="0">
                <a:solidFill>
                  <a:schemeClr val="bg1">
                    <a:lumMod val="65000"/>
                  </a:schemeClr>
                </a:solidFill>
              </a:rPr>
              <a:t>Musik im Straßenverkehr</a:t>
            </a:r>
          </a:p>
        </p:txBody>
      </p:sp>
      <p:sp>
        <p:nvSpPr>
          <p:cNvPr id="3" name="Titel 2"/>
          <p:cNvSpPr>
            <a:spLocks noGrp="1"/>
          </p:cNvSpPr>
          <p:nvPr>
            <p:ph type="title"/>
          </p:nvPr>
        </p:nvSpPr>
        <p:spPr>
          <a:xfrm>
            <a:off x="1823836" y="2413273"/>
            <a:ext cx="8066268" cy="2037086"/>
          </a:xfrm>
        </p:spPr>
        <p:txBody>
          <a:bodyPr/>
          <a:lstStyle/>
          <a:p>
            <a:pPr algn="just"/>
            <a:r>
              <a:rPr lang="de-AT" sz="3000" dirty="0">
                <a:latin typeface="Arial" panose="020B0604020202020204" pitchFamily="34" charset="0"/>
                <a:cs typeface="Arial" panose="020B0604020202020204" pitchFamily="34" charset="0"/>
              </a:rPr>
              <a:t>Die verschuldete Übertretung von Sicherheits-bestimmungen bei öffentlichen Umzügen macht den Veranstalter und bei „Musik im Straßenverkehr“ den Stabführer zivil- und strafrechtlich haftbar.</a:t>
            </a:r>
          </a:p>
        </p:txBody>
      </p:sp>
      <p:sp>
        <p:nvSpPr>
          <p:cNvPr id="7" name="Titel 1"/>
          <p:cNvSpPr txBox="1">
            <a:spLocks/>
          </p:cNvSpPr>
          <p:nvPr/>
        </p:nvSpPr>
        <p:spPr>
          <a:xfrm>
            <a:off x="2103959" y="1837210"/>
            <a:ext cx="7129338" cy="576064"/>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Wer ist haftbar ?</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4" name="Foliennummernplatzhalter 3"/>
          <p:cNvSpPr>
            <a:spLocks noGrp="1"/>
          </p:cNvSpPr>
          <p:nvPr>
            <p:ph type="sldNum" sz="quarter" idx="8"/>
          </p:nvPr>
        </p:nvSpPr>
        <p:spPr/>
        <p:txBody>
          <a:bodyPr/>
          <a:lstStyle/>
          <a:p>
            <a:pPr lvl="0"/>
            <a:fld id="{DAF095A0-48CB-4A47-AD88-27E9B11D5576}" type="slidenum">
              <a:rPr lang="de-AT" smtClean="0"/>
              <a:t>11</a:t>
            </a:fld>
            <a:endParaRPr lang="de-AT" dirty="0"/>
          </a:p>
        </p:txBody>
      </p:sp>
    </p:spTree>
    <p:extLst>
      <p:ext uri="{BB962C8B-B14F-4D97-AF65-F5344CB8AC3E}">
        <p14:creationId xmlns:p14="http://schemas.microsoft.com/office/powerpoint/2010/main" val="3768402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Grp="1"/>
          </p:cNvSpPr>
          <p:nvPr>
            <p:ph type="title"/>
          </p:nvPr>
        </p:nvSpPr>
        <p:spPr>
          <a:xfrm>
            <a:off x="2896047" y="973113"/>
            <a:ext cx="7128792" cy="2521896"/>
          </a:xfrm>
        </p:spPr>
        <p:txBody>
          <a:bodyPr anchor="ctr" anchorCtr="1"/>
          <a:lstStyle/>
          <a:p>
            <a:pPr lvl="0" algn="ctr"/>
            <a:r>
              <a:rPr lang="de-AT" sz="6000" b="1" dirty="0" smtClean="0">
                <a:latin typeface="Arial" panose="020B0604020202020204" pitchFamily="34" charset="0"/>
                <a:cs typeface="Arial" panose="020B0604020202020204" pitchFamily="34" charset="0"/>
              </a:rPr>
              <a:t>Musikkapellen</a:t>
            </a:r>
            <a:br>
              <a:rPr lang="de-AT" sz="6000" b="1" dirty="0" smtClean="0">
                <a:latin typeface="Arial" panose="020B0604020202020204" pitchFamily="34" charset="0"/>
                <a:cs typeface="Arial" panose="020B0604020202020204" pitchFamily="34" charset="0"/>
              </a:rPr>
            </a:br>
            <a:r>
              <a:rPr lang="de-AT" sz="5000" b="1" dirty="0" smtClean="0">
                <a:latin typeface="Arial" panose="020B0604020202020204" pitchFamily="34" charset="0"/>
                <a:cs typeface="Arial" panose="020B0604020202020204" pitchFamily="34" charset="0"/>
              </a:rPr>
              <a:t>im</a:t>
            </a:r>
            <a:r>
              <a:rPr lang="de-AT" sz="6000" b="1" dirty="0" smtClean="0">
                <a:latin typeface="Arial" panose="020B0604020202020204" pitchFamily="34" charset="0"/>
                <a:cs typeface="Arial" panose="020B0604020202020204" pitchFamily="34" charset="0"/>
              </a:rPr>
              <a:t/>
            </a:r>
            <a:br>
              <a:rPr lang="de-AT" sz="6000" b="1" dirty="0" smtClean="0">
                <a:latin typeface="Arial" panose="020B0604020202020204" pitchFamily="34" charset="0"/>
                <a:cs typeface="Arial" panose="020B0604020202020204" pitchFamily="34" charset="0"/>
              </a:rPr>
            </a:br>
            <a:r>
              <a:rPr lang="de-AT" sz="6000" b="1" dirty="0" smtClean="0">
                <a:latin typeface="Arial" panose="020B0604020202020204" pitchFamily="34" charset="0"/>
                <a:cs typeface="Arial" panose="020B0604020202020204" pitchFamily="34" charset="0"/>
              </a:rPr>
              <a:t>Straßenverkehr</a:t>
            </a:r>
            <a:endParaRPr lang="de-AT" sz="6000" b="1" dirty="0">
              <a:latin typeface="Arial" panose="020B0604020202020204" pitchFamily="34" charset="0"/>
              <a:cs typeface="Arial" panose="020B0604020202020204" pitchFamily="34" charset="0"/>
            </a:endParaRPr>
          </a:p>
        </p:txBody>
      </p:sp>
      <p:sp>
        <p:nvSpPr>
          <p:cNvPr id="4" name="Rectangle 1"/>
          <p:cNvSpPr txBox="1">
            <a:spLocks/>
          </p:cNvSpPr>
          <p:nvPr/>
        </p:nvSpPr>
        <p:spPr>
          <a:xfrm>
            <a:off x="1095847" y="3997449"/>
            <a:ext cx="8568952" cy="2232248"/>
          </a:xfrm>
          <a:prstGeom prst="rect">
            <a:avLst/>
          </a:prstGeom>
          <a:noFill/>
          <a:ln>
            <a:noFill/>
          </a:ln>
        </p:spPr>
        <p:txBody>
          <a:bodyPr vert="horz" wrap="square" lIns="90004" tIns="44997" rIns="90004" bIns="44997" anchor="ctr" anchorCtr="1"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lnSpc>
                <a:spcPct val="100000"/>
              </a:lnSpc>
            </a:pPr>
            <a:r>
              <a:rPr lang="de-AT" sz="4000" dirty="0" smtClean="0">
                <a:latin typeface="Arial" panose="020B0604020202020204" pitchFamily="34" charset="0"/>
                <a:cs typeface="Arial" panose="020B0604020202020204" pitchFamily="34" charset="0"/>
              </a:rPr>
              <a:t>Geschlossene Züge von Straßenbenützer </a:t>
            </a:r>
            <a:r>
              <a:rPr lang="de-AT" sz="4000" dirty="0" smtClean="0">
                <a:solidFill>
                  <a:srgbClr val="478947"/>
                </a:solidFill>
                <a:latin typeface="Arial" panose="020B0604020202020204" pitchFamily="34" charset="0"/>
                <a:cs typeface="Arial" panose="020B0604020202020204" pitchFamily="34" charset="0"/>
              </a:rPr>
              <a:t>(Musikkapellen)</a:t>
            </a:r>
            <a:r>
              <a:rPr lang="de-AT" sz="4000" dirty="0" smtClean="0">
                <a:latin typeface="Arial" panose="020B0604020202020204" pitchFamily="34" charset="0"/>
                <a:cs typeface="Arial" panose="020B0604020202020204" pitchFamily="34" charset="0"/>
              </a:rPr>
              <a:t> auf Straßen mit öffentlichem Verkehr!</a:t>
            </a:r>
            <a:endParaRPr lang="de-AT" sz="4000" dirty="0">
              <a:latin typeface="Arial" panose="020B0604020202020204" pitchFamily="34" charset="0"/>
              <a:cs typeface="Arial" panose="020B0604020202020204" pitchFamily="34" charset="0"/>
            </a:endParaRPr>
          </a:p>
        </p:txBody>
      </p:sp>
      <p:sp>
        <p:nvSpPr>
          <p:cNvPr id="3" name="Datumsplatzhalter 2"/>
          <p:cNvSpPr>
            <a:spLocks noGrp="1"/>
          </p:cNvSpPr>
          <p:nvPr>
            <p:ph type="dt" sz="half" idx="7"/>
          </p:nvPr>
        </p:nvSpPr>
        <p:spPr/>
        <p:txBody>
          <a:bodyPr/>
          <a:lstStyle/>
          <a:p>
            <a:pPr lvl="0"/>
            <a:r>
              <a:rPr lang="de-DE" dirty="0" smtClean="0"/>
              <a:t>5.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12</a:t>
            </a:fld>
            <a:endParaRPr lang="de-AT" dirty="0"/>
          </a:p>
        </p:txBody>
      </p:sp>
    </p:spTree>
    <p:extLst>
      <p:ext uri="{BB962C8B-B14F-4D97-AF65-F5344CB8AC3E}">
        <p14:creationId xmlns:p14="http://schemas.microsoft.com/office/powerpoint/2010/main" val="875497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743919" y="1796350"/>
            <a:ext cx="7920880"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Geschlossene Züge von Straßenbenützern</a:t>
            </a:r>
          </a:p>
        </p:txBody>
      </p:sp>
      <p:sp>
        <p:nvSpPr>
          <p:cNvPr id="8" name="Rectangle 3"/>
          <p:cNvSpPr txBox="1">
            <a:spLocks/>
          </p:cNvSpPr>
          <p:nvPr/>
        </p:nvSpPr>
        <p:spPr bwMode="auto">
          <a:xfrm>
            <a:off x="1455887" y="2300406"/>
            <a:ext cx="8137450" cy="479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l">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sind</a:t>
            </a:r>
          </a:p>
          <a:p>
            <a:pPr marL="571500" indent="-571500" algn="l">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Kinder- und Schülergruppen</a:t>
            </a:r>
          </a:p>
          <a:p>
            <a:pPr marL="571500" indent="-571500" algn="l">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Geschlossene Verbände des ÖBH/Sicherheitsdienstes</a:t>
            </a:r>
          </a:p>
          <a:p>
            <a:pPr marL="571500" indent="-571500" algn="l">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Prozessionen</a:t>
            </a:r>
          </a:p>
          <a:p>
            <a:pPr marL="571500" indent="-571500" algn="l">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Leichenzüge</a:t>
            </a:r>
          </a:p>
          <a:p>
            <a:pPr algn="l">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und in analoger Anwendung auch</a:t>
            </a:r>
          </a:p>
          <a:p>
            <a:pPr marL="571500" indent="-571500" algn="l">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Musikkapellen</a:t>
            </a:r>
          </a:p>
          <a:p>
            <a:pPr algn="l">
              <a:lnSpc>
                <a:spcPct val="100000"/>
              </a:lnSpc>
              <a:spcBef>
                <a:spcPts val="0"/>
              </a:spcBef>
              <a:spcAft>
                <a:spcPts val="0"/>
              </a:spcAft>
              <a:buClr>
                <a:srgbClr val="92D050"/>
              </a:buClr>
              <a:buSzPct val="80000"/>
            </a:pPr>
            <a:endParaRPr lang="de-AT" sz="2400" kern="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Diese dürfen von </a:t>
            </a:r>
            <a:r>
              <a:rPr lang="de-AT" sz="2400" kern="0" dirty="0">
                <a:latin typeface="Arial" panose="020B0604020202020204" pitchFamily="34" charset="0"/>
                <a:cs typeface="Arial" panose="020B0604020202020204" pitchFamily="34" charset="0"/>
              </a:rPr>
              <a:t>anderen </a:t>
            </a:r>
            <a:r>
              <a:rPr lang="de-AT" sz="2400" kern="0" dirty="0" smtClean="0">
                <a:latin typeface="Arial" panose="020B0604020202020204" pitchFamily="34" charset="0"/>
                <a:cs typeface="Arial" panose="020B0604020202020204" pitchFamily="34" charset="0"/>
              </a:rPr>
              <a:t>Verkehrsteilnehmern </a:t>
            </a:r>
            <a:r>
              <a:rPr lang="de-AT" sz="2400" kern="0" dirty="0">
                <a:latin typeface="Arial" panose="020B0604020202020204" pitchFamily="34" charset="0"/>
                <a:cs typeface="Arial" panose="020B0604020202020204" pitchFamily="34" charset="0"/>
              </a:rPr>
              <a:t>nicht unterbrochen oder in ihrer Fortbewegung behindert </a:t>
            </a:r>
            <a:r>
              <a:rPr lang="de-AT" sz="2400" kern="0" dirty="0" smtClean="0">
                <a:latin typeface="Arial" panose="020B0604020202020204" pitchFamily="34" charset="0"/>
                <a:cs typeface="Arial" panose="020B0604020202020204" pitchFamily="34" charset="0"/>
              </a:rPr>
              <a:t>werden</a:t>
            </a:r>
            <a:r>
              <a:rPr lang="de-AT" sz="2400" kern="0" dirty="0">
                <a:latin typeface="Arial" panose="020B0604020202020204" pitchFamily="34" charset="0"/>
                <a:cs typeface="Arial" panose="020B0604020202020204" pitchFamily="34" charset="0"/>
              </a:rPr>
              <a:t> </a:t>
            </a:r>
            <a:r>
              <a:rPr lang="de-AT" sz="1800" i="1" kern="0" dirty="0" smtClean="0">
                <a:latin typeface="Arial" panose="020B0604020202020204" pitchFamily="34" charset="0"/>
                <a:cs typeface="Arial" panose="020B0604020202020204" pitchFamily="34" charset="0"/>
              </a:rPr>
              <a:t>(§ </a:t>
            </a:r>
            <a:r>
              <a:rPr lang="de-AT" sz="1800" i="1" kern="0" dirty="0">
                <a:latin typeface="Arial" panose="020B0604020202020204" pitchFamily="34" charset="0"/>
                <a:cs typeface="Arial" panose="020B0604020202020204" pitchFamily="34" charset="0"/>
              </a:rPr>
              <a:t>29 </a:t>
            </a:r>
            <a:r>
              <a:rPr lang="de-AT" sz="1800" i="1" kern="0" dirty="0" smtClean="0">
                <a:latin typeface="Arial" panose="020B0604020202020204" pitchFamily="34" charset="0"/>
                <a:cs typeface="Arial" panose="020B0604020202020204" pitchFamily="34" charset="0"/>
              </a:rPr>
              <a:t>StVO)</a:t>
            </a:r>
            <a:r>
              <a:rPr lang="de-AT" sz="2400" kern="0" dirty="0" smtClean="0">
                <a:latin typeface="Arial" panose="020B0604020202020204" pitchFamily="34" charset="0"/>
                <a:cs typeface="Arial" panose="020B0604020202020204" pitchFamily="34" charset="0"/>
              </a:rPr>
              <a:t>.</a:t>
            </a:r>
          </a:p>
          <a:p>
            <a:pPr algn="l">
              <a:lnSpc>
                <a:spcPct val="100000"/>
              </a:lnSpc>
              <a:spcBef>
                <a:spcPts val="0"/>
              </a:spcBef>
              <a:spcAft>
                <a:spcPts val="0"/>
              </a:spcAft>
              <a:buClr>
                <a:srgbClr val="92D050"/>
              </a:buClr>
              <a:buSzPct val="80000"/>
            </a:pPr>
            <a:endParaRPr lang="de-AT" sz="800" kern="0" dirty="0">
              <a:latin typeface="Arial" panose="020B0604020202020204" pitchFamily="34" charset="0"/>
              <a:cs typeface="Arial" panose="020B0604020202020204" pitchFamily="34" charset="0"/>
            </a:endParaRPr>
          </a:p>
          <a:p>
            <a:pPr>
              <a:lnSpc>
                <a:spcPct val="100000"/>
              </a:lnSpc>
              <a:spcBef>
                <a:spcPts val="0"/>
              </a:spcBef>
              <a:spcAft>
                <a:spcPts val="0"/>
              </a:spcAft>
              <a:buClr>
                <a:srgbClr val="92D050"/>
              </a:buClr>
              <a:buSzPct val="80000"/>
            </a:pPr>
            <a:r>
              <a:rPr lang="de-AT" sz="2400" u="sng" kern="0" dirty="0" smtClean="0">
                <a:latin typeface="Arial" panose="020B0604020202020204" pitchFamily="34" charset="0"/>
                <a:cs typeface="Arial" panose="020B0604020202020204" pitchFamily="34" charset="0"/>
              </a:rPr>
              <a:t>Ausnahme</a:t>
            </a:r>
            <a:r>
              <a:rPr lang="de-AT" sz="2400" kern="0" dirty="0">
                <a:latin typeface="Arial" panose="020B0604020202020204" pitchFamily="34" charset="0"/>
                <a:cs typeface="Arial" panose="020B0604020202020204" pitchFamily="34" charset="0"/>
              </a:rPr>
              <a:t>: </a:t>
            </a:r>
            <a:r>
              <a:rPr lang="de-AT" sz="2400" b="1" kern="0" dirty="0">
                <a:solidFill>
                  <a:srgbClr val="FF0000"/>
                </a:solidFill>
                <a:latin typeface="Arial" panose="020B0604020202020204" pitchFamily="34" charset="0"/>
                <a:cs typeface="Arial" panose="020B0604020202020204" pitchFamily="34" charset="0"/>
              </a:rPr>
              <a:t>Einsatzfahrzeuge</a:t>
            </a:r>
            <a:r>
              <a:rPr lang="de-AT" sz="2400" kern="0" dirty="0" smtClean="0">
                <a:solidFill>
                  <a:srgbClr val="FF0000"/>
                </a:solidFill>
                <a:latin typeface="Arial" panose="020B0604020202020204" pitchFamily="34" charset="0"/>
                <a:cs typeface="Arial" panose="020B0604020202020204" pitchFamily="34" charset="0"/>
              </a:rPr>
              <a:t>!</a:t>
            </a:r>
            <a:endParaRPr lang="de-AT" sz="2400" kern="0" dirty="0">
              <a:solidFill>
                <a:srgbClr val="FF0000"/>
              </a:solidFill>
              <a:latin typeface="Arial" panose="020B0604020202020204" pitchFamily="34" charset="0"/>
              <a:cs typeface="Arial" panose="020B0604020202020204" pitchFamily="34" charset="0"/>
            </a:endParaRP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13</a:t>
            </a:fld>
            <a:endParaRPr lang="de-AT" dirty="0"/>
          </a:p>
        </p:txBody>
      </p:sp>
    </p:spTree>
    <p:extLst>
      <p:ext uri="{BB962C8B-B14F-4D97-AF65-F5344CB8AC3E}">
        <p14:creationId xmlns:p14="http://schemas.microsoft.com/office/powerpoint/2010/main" val="3922438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3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3000"/>
                                        <p:tgtEl>
                                          <p:spTgt spid="8">
                                            <p:txEl>
                                              <p:pRg st="1" end="1"/>
                                            </p:txEl>
                                          </p:spTgt>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3000"/>
                                        <p:tgtEl>
                                          <p:spTgt spid="8">
                                            <p:txEl>
                                              <p:pRg st="2" end="2"/>
                                            </p:txEl>
                                          </p:spTgt>
                                        </p:tgtEl>
                                      </p:cBhvr>
                                    </p:animEffect>
                                  </p:childTnLst>
                                </p:cTn>
                              </p:par>
                            </p:childTnLst>
                          </p:cTn>
                        </p:par>
                        <p:par>
                          <p:cTn id="15" fill="hold">
                            <p:stCondLst>
                              <p:cond delay="6000"/>
                            </p:stCondLst>
                            <p:childTnLst>
                              <p:par>
                                <p:cTn id="16" presetID="10" presetClass="entr" presetSubtype="0" fill="hold" grpId="0" nodeType="after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3000"/>
                                        <p:tgtEl>
                                          <p:spTgt spid="8">
                                            <p:txEl>
                                              <p:pRg st="3" end="3"/>
                                            </p:txEl>
                                          </p:spTgt>
                                        </p:tgtEl>
                                      </p:cBhvr>
                                    </p:animEffect>
                                  </p:childTnLst>
                                </p:cTn>
                              </p:par>
                            </p:childTnLst>
                          </p:cTn>
                        </p:par>
                        <p:par>
                          <p:cTn id="19" fill="hold">
                            <p:stCondLst>
                              <p:cond delay="9000"/>
                            </p:stCondLst>
                            <p:childTnLst>
                              <p:par>
                                <p:cTn id="20" presetID="10" presetClass="entr" presetSubtype="0" fill="hold" grpId="0" nodeType="after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3000"/>
                                        <p:tgtEl>
                                          <p:spTgt spid="8">
                                            <p:txEl>
                                              <p:pRg st="4" end="4"/>
                                            </p:txEl>
                                          </p:spTgt>
                                        </p:tgtEl>
                                      </p:cBhvr>
                                    </p:animEffect>
                                  </p:childTnLst>
                                </p:cTn>
                              </p:par>
                            </p:childTnLst>
                          </p:cTn>
                        </p:par>
                        <p:par>
                          <p:cTn id="23" fill="hold">
                            <p:stCondLst>
                              <p:cond delay="12000"/>
                            </p:stCondLst>
                            <p:childTnLst>
                              <p:par>
                                <p:cTn id="24" presetID="10" presetClass="entr" presetSubtype="0" fill="hold" grpId="0" nodeType="after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3000"/>
                                        <p:tgtEl>
                                          <p:spTgt spid="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30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Geschlossene Züge von Straßenbenützer</a:t>
            </a:r>
          </a:p>
        </p:txBody>
      </p:sp>
      <p:sp>
        <p:nvSpPr>
          <p:cNvPr id="8" name="Rectangle 3"/>
          <p:cNvSpPr txBox="1">
            <a:spLocks/>
          </p:cNvSpPr>
          <p:nvPr/>
        </p:nvSpPr>
        <p:spPr bwMode="auto">
          <a:xfrm>
            <a:off x="1455887" y="2315691"/>
            <a:ext cx="8137450" cy="268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Demnach gilt bei Umzügen oder Ausrückungen von Musik-kapellen auf Straßen mit öffentlichem Verkehr der Vertrauensgrundsatz </a:t>
            </a:r>
            <a:r>
              <a:rPr lang="de-AT" sz="1800" i="1" kern="0" dirty="0" smtClean="0">
                <a:latin typeface="Arial" panose="020B0604020202020204" pitchFamily="34" charset="0"/>
                <a:cs typeface="Arial" panose="020B0604020202020204" pitchFamily="34" charset="0"/>
              </a:rPr>
              <a:t>(§ 3 StVO)</a:t>
            </a:r>
            <a:r>
              <a:rPr lang="de-AT" sz="2400" kern="0" dirty="0" smtClean="0">
                <a:latin typeface="Arial" panose="020B0604020202020204" pitchFamily="34" charset="0"/>
                <a:cs typeface="Arial" panose="020B0604020202020204" pitchFamily="34" charset="0"/>
              </a:rPr>
              <a:t>, wonach diese darauf vertrauen dürfen, dass die übrigen Verkehrsteilnehmer die für die Straßenbenützung maßgeblichen Rechtsvorschriften einhalten. z.B.:</a:t>
            </a:r>
          </a:p>
          <a:p>
            <a:pPr marL="571500" indent="-571500" algn="l">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Überholverbote </a:t>
            </a:r>
            <a:r>
              <a:rPr lang="de-AT" sz="1800" i="1" kern="0" dirty="0" smtClean="0">
                <a:latin typeface="Arial" panose="020B0604020202020204" pitchFamily="34" charset="0"/>
                <a:cs typeface="Arial" panose="020B0604020202020204" pitchFamily="34" charset="0"/>
              </a:rPr>
              <a:t>(§ 16 StVO)</a:t>
            </a:r>
          </a:p>
          <a:p>
            <a:pPr marL="571500" indent="-571500" algn="l">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Vorbeifahren </a:t>
            </a:r>
            <a:r>
              <a:rPr lang="de-AT" sz="1800" i="1" kern="0" dirty="0" smtClean="0">
                <a:latin typeface="Arial" panose="020B0604020202020204" pitchFamily="34" charset="0"/>
                <a:cs typeface="Arial" panose="020B0604020202020204" pitchFamily="34" charset="0"/>
              </a:rPr>
              <a:t>(§ 17 StVO)</a:t>
            </a:r>
            <a:endParaRPr lang="de-AT" sz="1800" i="1" kern="0" dirty="0">
              <a:latin typeface="Arial" panose="020B0604020202020204" pitchFamily="34" charset="0"/>
              <a:cs typeface="Arial" panose="020B0604020202020204" pitchFamily="34" charset="0"/>
            </a:endParaRPr>
          </a:p>
        </p:txBody>
      </p:sp>
      <p:sp>
        <p:nvSpPr>
          <p:cNvPr id="9" name="Rectangle 3"/>
          <p:cNvSpPr txBox="1">
            <a:spLocks/>
          </p:cNvSpPr>
          <p:nvPr/>
        </p:nvSpPr>
        <p:spPr bwMode="auto">
          <a:xfrm>
            <a:off x="1455887" y="5293593"/>
            <a:ext cx="818240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Das Vorbeifahren an einer geschlossenen Personengruppe (</a:t>
            </a:r>
            <a:r>
              <a:rPr lang="de-AT" sz="2400" kern="0" dirty="0" smtClean="0">
                <a:solidFill>
                  <a:srgbClr val="478947"/>
                </a:solidFill>
                <a:latin typeface="Arial" panose="020B0604020202020204" pitchFamily="34" charset="0"/>
                <a:cs typeface="Arial" panose="020B0604020202020204" pitchFamily="34" charset="0"/>
              </a:rPr>
              <a:t>auch Musikkapelle</a:t>
            </a:r>
            <a:r>
              <a:rPr lang="de-AT" sz="2400" kern="0" dirty="0" smtClean="0">
                <a:latin typeface="Arial" panose="020B0604020202020204" pitchFamily="34" charset="0"/>
                <a:cs typeface="Arial" panose="020B0604020202020204" pitchFamily="34" charset="0"/>
              </a:rPr>
              <a:t>) oder Fahrzeug ist nur dann gestattet, wenn dadurch andere Straßenbenützer weder behindert noch gefährdet werden.</a:t>
            </a:r>
            <a:endParaRPr lang="de-AT" sz="2400" kern="0" dirty="0">
              <a:latin typeface="Arial" panose="020B0604020202020204" pitchFamily="34" charset="0"/>
              <a:cs typeface="Arial" panose="020B0604020202020204" pitchFamily="34" charset="0"/>
            </a:endParaRP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14</a:t>
            </a:fld>
            <a:endParaRPr lang="de-AT" dirty="0"/>
          </a:p>
        </p:txBody>
      </p:sp>
    </p:spTree>
    <p:extLst>
      <p:ext uri="{BB962C8B-B14F-4D97-AF65-F5344CB8AC3E}">
        <p14:creationId xmlns:p14="http://schemas.microsoft.com/office/powerpoint/2010/main" val="122631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20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Geschlossene Züge von Straßenbenützer</a:t>
            </a:r>
          </a:p>
        </p:txBody>
      </p:sp>
      <p:sp>
        <p:nvSpPr>
          <p:cNvPr id="8" name="Rectangle 3"/>
          <p:cNvSpPr txBox="1">
            <a:spLocks/>
          </p:cNvSpPr>
          <p:nvPr/>
        </p:nvSpPr>
        <p:spPr bwMode="auto">
          <a:xfrm>
            <a:off x="1455887" y="2315692"/>
            <a:ext cx="8137450" cy="225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endParaRPr lang="de-AT" sz="2400" kern="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Eine weitere Schutzbestimmung für geschlossene Züge von Straßenbenützer ist das Gebot des Fahrens auf Sicht, wonach die Fahrgeschwindigkeit an die Straßen-, Verkehrs- und Sichtverhältnisse anzupassen ist </a:t>
            </a:r>
            <a:r>
              <a:rPr lang="de-AT" sz="1800" i="1" kern="0" dirty="0" smtClean="0">
                <a:latin typeface="Arial" panose="020B0604020202020204" pitchFamily="34" charset="0"/>
                <a:cs typeface="Arial" panose="020B0604020202020204" pitchFamily="34" charset="0"/>
              </a:rPr>
              <a:t>(§ 20 StVO)</a:t>
            </a:r>
            <a:r>
              <a:rPr lang="de-AT" sz="2400" kern="0" dirty="0" smtClean="0">
                <a:latin typeface="Arial" panose="020B0604020202020204" pitchFamily="34" charset="0"/>
                <a:cs typeface="Arial" panose="020B0604020202020204" pitchFamily="34" charset="0"/>
              </a:rPr>
              <a:t>.</a:t>
            </a:r>
            <a:endParaRPr lang="de-AT" sz="2400" kern="0" dirty="0">
              <a:latin typeface="Arial" panose="020B0604020202020204" pitchFamily="34" charset="0"/>
              <a:cs typeface="Arial" panose="020B0604020202020204" pitchFamily="34" charset="0"/>
            </a:endParaRP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15</a:t>
            </a:fld>
            <a:endParaRPr lang="de-AT" dirty="0"/>
          </a:p>
        </p:txBody>
      </p:sp>
    </p:spTree>
    <p:extLst>
      <p:ext uri="{BB962C8B-B14F-4D97-AF65-F5344CB8AC3E}">
        <p14:creationId xmlns:p14="http://schemas.microsoft.com/office/powerpoint/2010/main" val="18804444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sp>
        <p:nvSpPr>
          <p:cNvPr id="8" name="Rectangle 3"/>
          <p:cNvSpPr txBox="1">
            <a:spLocks/>
          </p:cNvSpPr>
          <p:nvPr/>
        </p:nvSpPr>
        <p:spPr bwMode="auto">
          <a:xfrm>
            <a:off x="1455887" y="2315691"/>
            <a:ext cx="7920880" cy="189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Bei Prozessionen, Leichenbegängnissen und sonstigen Umzügen muss von den Teilnehmern (</a:t>
            </a:r>
            <a:r>
              <a:rPr lang="de-AT" sz="2400" kern="0" dirty="0" smtClean="0">
                <a:solidFill>
                  <a:srgbClr val="478947"/>
                </a:solidFill>
                <a:latin typeface="Arial" panose="020B0604020202020204" pitchFamily="34" charset="0"/>
                <a:cs typeface="Arial" panose="020B0604020202020204" pitchFamily="34" charset="0"/>
              </a:rPr>
              <a:t>Musikkapelle</a:t>
            </a:r>
            <a:r>
              <a:rPr lang="de-AT" sz="2400" kern="0" dirty="0" smtClean="0">
                <a:latin typeface="Arial" panose="020B0604020202020204" pitchFamily="34" charset="0"/>
                <a:cs typeface="Arial" panose="020B0604020202020204" pitchFamily="34" charset="0"/>
              </a:rPr>
              <a:t>) die </a:t>
            </a:r>
            <a:r>
              <a:rPr lang="de-AT" sz="2400" u="sng" kern="0" dirty="0" smtClean="0">
                <a:latin typeface="Arial" panose="020B0604020202020204" pitchFamily="34" charset="0"/>
                <a:cs typeface="Arial" panose="020B0604020202020204" pitchFamily="34" charset="0"/>
              </a:rPr>
              <a:t>rechte Fahrbahnseite</a:t>
            </a:r>
            <a:r>
              <a:rPr lang="de-AT" sz="2400" kern="0" dirty="0" smtClean="0">
                <a:latin typeface="Arial" panose="020B0604020202020204" pitchFamily="34" charset="0"/>
                <a:cs typeface="Arial" panose="020B0604020202020204" pitchFamily="34" charset="0"/>
              </a:rPr>
              <a:t> benützt werden </a:t>
            </a:r>
            <a:r>
              <a:rPr lang="de-AT" sz="1800" i="1" kern="0" dirty="0" smtClean="0">
                <a:latin typeface="Arial" panose="020B0604020202020204" pitchFamily="34" charset="0"/>
                <a:cs typeface="Arial" panose="020B0604020202020204" pitchFamily="34" charset="0"/>
              </a:rPr>
              <a:t>(§ </a:t>
            </a:r>
            <a:r>
              <a:rPr lang="de-AT" sz="1800" i="1" kern="0" dirty="0">
                <a:latin typeface="Arial" panose="020B0604020202020204" pitchFamily="34" charset="0"/>
                <a:cs typeface="Arial" panose="020B0604020202020204" pitchFamily="34" charset="0"/>
              </a:rPr>
              <a:t>77 Abs. 1 </a:t>
            </a:r>
            <a:r>
              <a:rPr lang="de-AT" sz="1800" i="1" kern="0" dirty="0" smtClean="0">
                <a:latin typeface="Arial" panose="020B0604020202020204" pitchFamily="34" charset="0"/>
                <a:cs typeface="Arial" panose="020B0604020202020204" pitchFamily="34" charset="0"/>
              </a:rPr>
              <a:t>StVO)</a:t>
            </a:r>
            <a:r>
              <a:rPr lang="de-AT" sz="2400" kern="0" dirty="0" smtClean="0">
                <a:latin typeface="Arial" panose="020B0604020202020204" pitchFamily="34" charset="0"/>
                <a:cs typeface="Arial" panose="020B0604020202020204" pitchFamily="34" charset="0"/>
              </a:rPr>
              <a:t>.</a:t>
            </a:r>
          </a:p>
          <a:p>
            <a:pPr algn="just">
              <a:lnSpc>
                <a:spcPct val="100000"/>
              </a:lnSpc>
              <a:spcBef>
                <a:spcPts val="0"/>
              </a:spcBef>
              <a:spcAft>
                <a:spcPts val="0"/>
              </a:spcAft>
              <a:buClr>
                <a:srgbClr val="92D050"/>
              </a:buClr>
              <a:buSzPct val="80000"/>
            </a:pPr>
            <a:endParaRPr lang="de-AT" sz="2400" kern="0" dirty="0" smtClean="0">
              <a:latin typeface="Arial" panose="020B0604020202020204" pitchFamily="34" charset="0"/>
              <a:cs typeface="Arial" panose="020B0604020202020204" pitchFamily="34" charset="0"/>
            </a:endParaRPr>
          </a:p>
        </p:txBody>
      </p:sp>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9603" y="2315691"/>
            <a:ext cx="8853448" cy="4464496"/>
          </a:xfrm>
          <a:prstGeom prst="rect">
            <a:avLst/>
          </a:prstGeom>
        </p:spPr>
      </p:pic>
      <p:cxnSp>
        <p:nvCxnSpPr>
          <p:cNvPr id="9" name="Gerader Verbinder 8"/>
          <p:cNvCxnSpPr/>
          <p:nvPr/>
        </p:nvCxnSpPr>
        <p:spPr>
          <a:xfrm>
            <a:off x="6622734" y="5199607"/>
            <a:ext cx="665801" cy="886074"/>
          </a:xfrm>
          <a:prstGeom prst="line">
            <a:avLst/>
          </a:prstGeom>
          <a:ln w="19685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flipV="1">
            <a:off x="7236470" y="4231313"/>
            <a:ext cx="1368152" cy="1944216"/>
          </a:xfrm>
          <a:prstGeom prst="line">
            <a:avLst/>
          </a:prstGeom>
          <a:ln w="196850">
            <a:solidFill>
              <a:srgbClr val="339933"/>
            </a:solidFill>
          </a:ln>
        </p:spPr>
        <p:style>
          <a:lnRef idx="1">
            <a:schemeClr val="accent1"/>
          </a:lnRef>
          <a:fillRef idx="0">
            <a:schemeClr val="accent1"/>
          </a:fillRef>
          <a:effectRef idx="0">
            <a:schemeClr val="accent1"/>
          </a:effectRef>
          <a:fontRef idx="minor">
            <a:schemeClr val="tx1"/>
          </a:fontRef>
        </p:style>
      </p:cxn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16</a:t>
            </a:fld>
            <a:endParaRPr lang="de-AT" dirty="0"/>
          </a:p>
        </p:txBody>
      </p:sp>
    </p:spTree>
    <p:extLst>
      <p:ext uri="{BB962C8B-B14F-4D97-AF65-F5344CB8AC3E}">
        <p14:creationId xmlns:p14="http://schemas.microsoft.com/office/powerpoint/2010/main" val="2743174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8" name="Rectangle 3"/>
          <p:cNvSpPr txBox="1">
            <a:spLocks/>
          </p:cNvSpPr>
          <p:nvPr/>
        </p:nvSpPr>
        <p:spPr bwMode="auto">
          <a:xfrm>
            <a:off x="1455887" y="2315691"/>
            <a:ext cx="7920880" cy="43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endParaRPr lang="de-AT" sz="2400" kern="0"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1831" y="1981225"/>
            <a:ext cx="9145016" cy="4824537"/>
          </a:xfrm>
          <a:prstGeom prst="rect">
            <a:avLst/>
          </a:prstGeom>
        </p:spPr>
      </p:pic>
      <p:cxnSp>
        <p:nvCxnSpPr>
          <p:cNvPr id="6" name="Gerader Verbinder 5"/>
          <p:cNvCxnSpPr/>
          <p:nvPr/>
        </p:nvCxnSpPr>
        <p:spPr>
          <a:xfrm flipV="1">
            <a:off x="1131851" y="2148457"/>
            <a:ext cx="8784976" cy="4490072"/>
          </a:xfrm>
          <a:prstGeom prst="line">
            <a:avLst/>
          </a:prstGeom>
          <a:ln w="196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1131851" y="2125241"/>
            <a:ext cx="8784976" cy="4513288"/>
          </a:xfrm>
          <a:prstGeom prst="line">
            <a:avLst/>
          </a:prstGeom>
          <a:ln w="1968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4" name="Foliennummernplatzhalter 3"/>
          <p:cNvSpPr>
            <a:spLocks noGrp="1"/>
          </p:cNvSpPr>
          <p:nvPr>
            <p:ph type="sldNum" sz="quarter" idx="8"/>
          </p:nvPr>
        </p:nvSpPr>
        <p:spPr/>
        <p:txBody>
          <a:bodyPr/>
          <a:lstStyle/>
          <a:p>
            <a:pPr lvl="0"/>
            <a:fld id="{DAF095A0-48CB-4A47-AD88-27E9B11D5576}" type="slidenum">
              <a:rPr lang="de-AT" smtClean="0"/>
              <a:t>17</a:t>
            </a:fld>
            <a:endParaRPr lang="de-AT" dirty="0"/>
          </a:p>
        </p:txBody>
      </p:sp>
    </p:spTree>
    <p:extLst>
      <p:ext uri="{BB962C8B-B14F-4D97-AF65-F5344CB8AC3E}">
        <p14:creationId xmlns:p14="http://schemas.microsoft.com/office/powerpoint/2010/main" val="214903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sp>
        <p:nvSpPr>
          <p:cNvPr id="8" name="Rectangle 3"/>
          <p:cNvSpPr txBox="1">
            <a:spLocks/>
          </p:cNvSpPr>
          <p:nvPr/>
        </p:nvSpPr>
        <p:spPr bwMode="auto">
          <a:xfrm>
            <a:off x="1455887" y="2315691"/>
            <a:ext cx="7920880" cy="146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Ein geschlossener Zug von Straßenbenützern (</a:t>
            </a:r>
            <a:r>
              <a:rPr lang="de-AT" sz="2400" kern="0" dirty="0" smtClean="0">
                <a:solidFill>
                  <a:srgbClr val="478947"/>
                </a:solidFill>
                <a:latin typeface="Arial" panose="020B0604020202020204" pitchFamily="34" charset="0"/>
                <a:cs typeface="Arial" panose="020B0604020202020204" pitchFamily="34" charset="0"/>
              </a:rPr>
              <a:t>Musikkapelle</a:t>
            </a:r>
            <a:r>
              <a:rPr lang="de-AT" sz="2400" kern="0" dirty="0" smtClean="0">
                <a:latin typeface="Arial" panose="020B0604020202020204" pitchFamily="34" charset="0"/>
                <a:cs typeface="Arial" panose="020B0604020202020204" pitchFamily="34" charset="0"/>
              </a:rPr>
              <a:t>) darf weder über Brücken noch über Stege im Gleichschritt marschieren </a:t>
            </a:r>
            <a:r>
              <a:rPr lang="de-AT" sz="1800" i="1" kern="0" dirty="0" smtClean="0">
                <a:latin typeface="Arial" panose="020B0604020202020204" pitchFamily="34" charset="0"/>
                <a:cs typeface="Arial" panose="020B0604020202020204" pitchFamily="34" charset="0"/>
              </a:rPr>
              <a:t>(§ 77 Abs. 1 StVO)</a:t>
            </a:r>
            <a:r>
              <a:rPr lang="de-AT" sz="2400" kern="0" dirty="0" smtClean="0">
                <a:latin typeface="Arial" panose="020B0604020202020204" pitchFamily="34" charset="0"/>
                <a:cs typeface="Arial" panose="020B0604020202020204" pitchFamily="34" charset="0"/>
              </a:rPr>
              <a:t>.</a:t>
            </a:r>
            <a:endParaRPr lang="de-AT" sz="2400" kern="0" dirty="0">
              <a:latin typeface="Arial" panose="020B0604020202020204" pitchFamily="34" charset="0"/>
              <a:cs typeface="Arial" panose="020B0604020202020204" pitchFamily="34" charset="0"/>
            </a:endParaRP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18</a:t>
            </a:fld>
            <a:endParaRPr lang="de-AT" dirty="0"/>
          </a:p>
        </p:txBody>
      </p:sp>
    </p:spTree>
    <p:extLst>
      <p:ext uri="{BB962C8B-B14F-4D97-AF65-F5344CB8AC3E}">
        <p14:creationId xmlns:p14="http://schemas.microsoft.com/office/powerpoint/2010/main" val="2806396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sp>
        <p:nvSpPr>
          <p:cNvPr id="8" name="Rectangle 3"/>
          <p:cNvSpPr txBox="1">
            <a:spLocks/>
          </p:cNvSpPr>
          <p:nvPr/>
        </p:nvSpPr>
        <p:spPr bwMode="auto">
          <a:xfrm>
            <a:off x="1455887" y="2315691"/>
            <a:ext cx="7920880" cy="43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marL="571500" indent="-571500" algn="just">
              <a:lnSpc>
                <a:spcPct val="100000"/>
              </a:lnSpc>
              <a:spcBef>
                <a:spcPts val="0"/>
              </a:spcBef>
              <a:spcAft>
                <a:spcPts val="0"/>
              </a:spcAft>
              <a:buClr>
                <a:srgbClr val="92D050"/>
              </a:buClr>
              <a:buSzPct val="80000"/>
              <a:buFont typeface="Wingdings" pitchFamily="2"/>
              <a:buChar char=""/>
            </a:pPr>
            <a:r>
              <a:rPr lang="de-AT" sz="2400" kern="0" dirty="0">
                <a:latin typeface="Arial" panose="020B0604020202020204" pitchFamily="34" charset="0"/>
                <a:cs typeface="Arial" panose="020B0604020202020204" pitchFamily="34" charset="0"/>
              </a:rPr>
              <a:t>Bei </a:t>
            </a:r>
            <a:r>
              <a:rPr lang="de-AT" sz="2400" u="sng" kern="0" dirty="0">
                <a:latin typeface="Arial" panose="020B0604020202020204" pitchFamily="34" charset="0"/>
                <a:cs typeface="Arial" panose="020B0604020202020204" pitchFamily="34" charset="0"/>
              </a:rPr>
              <a:t>Dämmerung</a:t>
            </a:r>
            <a:r>
              <a:rPr lang="de-AT" sz="2400" kern="0" dirty="0">
                <a:latin typeface="Arial" panose="020B0604020202020204" pitchFamily="34" charset="0"/>
                <a:cs typeface="Arial" panose="020B0604020202020204" pitchFamily="34" charset="0"/>
              </a:rPr>
              <a:t>, </a:t>
            </a:r>
            <a:r>
              <a:rPr lang="de-AT" sz="2400" u="sng" kern="0" dirty="0">
                <a:latin typeface="Arial" panose="020B0604020202020204" pitchFamily="34" charset="0"/>
                <a:cs typeface="Arial" panose="020B0604020202020204" pitchFamily="34" charset="0"/>
              </a:rPr>
              <a:t>Dunkelheit</a:t>
            </a:r>
            <a:r>
              <a:rPr lang="de-AT" sz="2400" kern="0" dirty="0">
                <a:latin typeface="Arial" panose="020B0604020202020204" pitchFamily="34" charset="0"/>
                <a:cs typeface="Arial" panose="020B0604020202020204" pitchFamily="34" charset="0"/>
              </a:rPr>
              <a:t>, </a:t>
            </a:r>
            <a:r>
              <a:rPr lang="de-AT" sz="2400" u="sng" kern="0" dirty="0">
                <a:latin typeface="Arial" panose="020B0604020202020204" pitchFamily="34" charset="0"/>
                <a:cs typeface="Arial" panose="020B0604020202020204" pitchFamily="34" charset="0"/>
              </a:rPr>
              <a:t>Nebel</a:t>
            </a:r>
            <a:r>
              <a:rPr lang="de-AT" sz="2400" kern="0" dirty="0">
                <a:latin typeface="Arial" panose="020B0604020202020204" pitchFamily="34" charset="0"/>
                <a:cs typeface="Arial" panose="020B0604020202020204" pitchFamily="34" charset="0"/>
              </a:rPr>
              <a:t> oder </a:t>
            </a:r>
            <a:r>
              <a:rPr lang="de-AT" sz="2400" u="sng" kern="0" dirty="0">
                <a:latin typeface="Arial" panose="020B0604020202020204" pitchFamily="34" charset="0"/>
                <a:cs typeface="Arial" panose="020B0604020202020204" pitchFamily="34" charset="0"/>
              </a:rPr>
              <a:t>sonstiger schlechter Witterung </a:t>
            </a:r>
            <a:r>
              <a:rPr lang="de-AT" sz="2400" kern="0" dirty="0">
                <a:latin typeface="Arial" panose="020B0604020202020204" pitchFamily="34" charset="0"/>
                <a:cs typeface="Arial" panose="020B0604020202020204" pitchFamily="34" charset="0"/>
              </a:rPr>
              <a:t>(z. B. starker Regen, Schneefall) ist die Spitze und das Ende geschlossener Züge von Straßenbenützer durch </a:t>
            </a:r>
            <a:r>
              <a:rPr lang="de-AT" sz="2400" u="sng" kern="0" dirty="0">
                <a:latin typeface="Arial" panose="020B0604020202020204" pitchFamily="34" charset="0"/>
                <a:cs typeface="Arial" panose="020B0604020202020204" pitchFamily="34" charset="0"/>
              </a:rPr>
              <a:t>weiße</a:t>
            </a:r>
            <a:r>
              <a:rPr lang="de-AT" sz="2400" kern="0" dirty="0">
                <a:latin typeface="Arial" panose="020B0604020202020204" pitchFamily="34" charset="0"/>
                <a:cs typeface="Arial" panose="020B0604020202020204" pitchFamily="34" charset="0"/>
              </a:rPr>
              <a:t> </a:t>
            </a:r>
            <a:r>
              <a:rPr lang="de-AT" sz="2400" kern="0" dirty="0" smtClean="0">
                <a:latin typeface="Arial" panose="020B0604020202020204" pitchFamily="34" charset="0"/>
                <a:cs typeface="Arial" panose="020B0604020202020204" pitchFamily="34" charset="0"/>
              </a:rPr>
              <a:t>(nach vor) bzw</a:t>
            </a:r>
            <a:r>
              <a:rPr lang="de-AT" sz="2400" kern="0" dirty="0">
                <a:latin typeface="Arial" panose="020B0604020202020204" pitchFamily="34" charset="0"/>
                <a:cs typeface="Arial" panose="020B0604020202020204" pitchFamily="34" charset="0"/>
              </a:rPr>
              <a:t>. </a:t>
            </a:r>
            <a:r>
              <a:rPr lang="de-AT" sz="2400" u="sng" kern="0" dirty="0">
                <a:latin typeface="Arial" panose="020B0604020202020204" pitchFamily="34" charset="0"/>
                <a:cs typeface="Arial" panose="020B0604020202020204" pitchFamily="34" charset="0"/>
              </a:rPr>
              <a:t>rote Lampen </a:t>
            </a:r>
            <a:r>
              <a:rPr lang="de-AT" sz="2400" u="sng" kern="0" dirty="0" smtClean="0">
                <a:latin typeface="Arial" panose="020B0604020202020204" pitchFamily="34" charset="0"/>
                <a:cs typeface="Arial" panose="020B0604020202020204" pitchFamily="34" charset="0"/>
              </a:rPr>
              <a:t>(nach hinten)</a:t>
            </a:r>
            <a:r>
              <a:rPr lang="de-AT" sz="2400" kern="0" dirty="0" smtClean="0">
                <a:latin typeface="Arial" panose="020B0604020202020204" pitchFamily="34" charset="0"/>
                <a:cs typeface="Arial" panose="020B0604020202020204" pitchFamily="34" charset="0"/>
              </a:rPr>
              <a:t> an allen vier Ecken kenntlich </a:t>
            </a:r>
            <a:r>
              <a:rPr lang="de-AT" sz="2400" kern="0" dirty="0">
                <a:latin typeface="Arial" panose="020B0604020202020204" pitchFamily="34" charset="0"/>
                <a:cs typeface="Arial" panose="020B0604020202020204" pitchFamily="34" charset="0"/>
              </a:rPr>
              <a:t>zu machen </a:t>
            </a:r>
            <a:r>
              <a:rPr lang="de-AT" sz="1800" i="1" kern="0" dirty="0">
                <a:latin typeface="Arial" panose="020B0604020202020204" pitchFamily="34" charset="0"/>
                <a:cs typeface="Arial" panose="020B0604020202020204" pitchFamily="34" charset="0"/>
              </a:rPr>
              <a:t>(§ 77 Abs. 2 StVO</a:t>
            </a:r>
            <a:r>
              <a:rPr lang="de-AT" sz="1800" i="1" kern="0" dirty="0" smtClean="0">
                <a:latin typeface="Arial" panose="020B0604020202020204" pitchFamily="34" charset="0"/>
                <a:cs typeface="Arial" panose="020B0604020202020204" pitchFamily="34" charset="0"/>
              </a:rPr>
              <a:t>)</a:t>
            </a:r>
            <a:r>
              <a:rPr lang="de-AT" sz="2400" kern="0" dirty="0" smtClean="0">
                <a:latin typeface="Arial" panose="020B0604020202020204" pitchFamily="34" charset="0"/>
                <a:cs typeface="Arial" panose="020B0604020202020204" pitchFamily="34" charset="0"/>
              </a:rPr>
              <a:t>.</a:t>
            </a:r>
            <a:endParaRPr lang="de-AT" sz="2400" kern="0" dirty="0">
              <a:latin typeface="Arial" panose="020B0604020202020204" pitchFamily="34" charset="0"/>
              <a:cs typeface="Arial" panose="020B0604020202020204" pitchFamily="34" charset="0"/>
            </a:endParaRP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19</a:t>
            </a:fld>
            <a:endParaRPr lang="de-AT" dirty="0"/>
          </a:p>
        </p:txBody>
      </p:sp>
    </p:spTree>
    <p:extLst>
      <p:ext uri="{BB962C8B-B14F-4D97-AF65-F5344CB8AC3E}">
        <p14:creationId xmlns:p14="http://schemas.microsoft.com/office/powerpoint/2010/main" val="4159206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Grp="1"/>
          </p:cNvSpPr>
          <p:nvPr>
            <p:ph type="ctrTitle"/>
          </p:nvPr>
        </p:nvSpPr>
        <p:spPr/>
        <p:txBody>
          <a:bodyPr anchor="ctr" anchorCtr="1"/>
          <a:lstStyle/>
          <a:p>
            <a:pPr lvl="0" algn="ctr"/>
            <a:r>
              <a:rPr lang="de-AT" sz="4000" b="1" dirty="0" smtClean="0"/>
              <a:t>Stabführerausbildung</a:t>
            </a:r>
            <a:endParaRPr lang="de-AT" sz="4000" b="1" dirty="0"/>
          </a:p>
        </p:txBody>
      </p:sp>
      <p:sp>
        <p:nvSpPr>
          <p:cNvPr id="4" name="Untertitel 3"/>
          <p:cNvSpPr>
            <a:spLocks noGrp="1"/>
          </p:cNvSpPr>
          <p:nvPr>
            <p:ph type="subTitle" idx="1"/>
          </p:nvPr>
        </p:nvSpPr>
        <p:spPr/>
        <p:txBody>
          <a:bodyPr/>
          <a:lstStyle/>
          <a:p>
            <a:r>
              <a:rPr lang="de-AT" dirty="0"/>
              <a:t>5</a:t>
            </a:r>
            <a:r>
              <a:rPr lang="de-AT" dirty="0" smtClean="0"/>
              <a:t>. Einheit</a:t>
            </a:r>
            <a:endParaRPr lang="de-AT" dirty="0"/>
          </a:p>
        </p:txBody>
      </p:sp>
      <p:sp>
        <p:nvSpPr>
          <p:cNvPr id="5" name="Datumsplatzhalter 4"/>
          <p:cNvSpPr>
            <a:spLocks noGrp="1"/>
          </p:cNvSpPr>
          <p:nvPr>
            <p:ph type="dt" sz="half" idx="7"/>
          </p:nvPr>
        </p:nvSpPr>
        <p:spPr/>
        <p:txBody>
          <a:bodyPr/>
          <a:lstStyle/>
          <a:p>
            <a:pPr lvl="0"/>
            <a:r>
              <a:rPr lang="de-DE" dirty="0" smtClean="0"/>
              <a:t>09 03 2015</a:t>
            </a:r>
            <a:endParaRPr lang="de-AT" dirty="0"/>
          </a:p>
        </p:txBody>
      </p:sp>
    </p:spTree>
    <p:extLst>
      <p:ext uri="{BB962C8B-B14F-4D97-AF65-F5344CB8AC3E}">
        <p14:creationId xmlns:p14="http://schemas.microsoft.com/office/powerpoint/2010/main" val="202580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graphicFrame>
        <p:nvGraphicFramePr>
          <p:cNvPr id="6" name="Group 971"/>
          <p:cNvGraphicFramePr>
            <a:graphicFrameLocks/>
          </p:cNvGraphicFramePr>
          <p:nvPr>
            <p:extLst>
              <p:ext uri="{D42A27DB-BD31-4B8C-83A1-F6EECF244321}">
                <p14:modId xmlns:p14="http://schemas.microsoft.com/office/powerpoint/2010/main" val="3959448923"/>
              </p:ext>
            </p:extLst>
          </p:nvPr>
        </p:nvGraphicFramePr>
        <p:xfrm>
          <a:off x="1755092" y="3142641"/>
          <a:ext cx="5356189" cy="2573712"/>
        </p:xfrm>
        <a:graphic>
          <a:graphicData uri="http://schemas.openxmlformats.org/drawingml/2006/table">
            <a:tbl>
              <a:tblPr/>
              <a:tblGrid>
                <a:gridCol w="651514">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577478">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575503">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575504">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575503">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575504">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575503">
                  <a:extLst>
                    <a:ext uri="{9D8B030D-6E8A-4147-A177-3AD203B41FA5}">
                      <a16:colId xmlns:a16="http://schemas.microsoft.com/office/drawing/2014/main" val="20012"/>
                    </a:ext>
                  </a:extLst>
                </a:gridCol>
              </a:tblGrid>
              <a:tr h="35971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0"/>
                  </a:ext>
                </a:extLst>
              </a:tr>
              <a:tr h="153356">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42286">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53356">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494">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4"/>
                  </a:ext>
                </a:extLst>
              </a:tr>
              <a:tr h="153356">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341494">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53356">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5839">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8"/>
                  </a:ext>
                </a:extLst>
              </a:tr>
            </a:tbl>
          </a:graphicData>
        </a:graphic>
      </p:graphicFrame>
      <p:sp>
        <p:nvSpPr>
          <p:cNvPr id="2" name="Pfeil nach rechts 1"/>
          <p:cNvSpPr/>
          <p:nvPr/>
        </p:nvSpPr>
        <p:spPr>
          <a:xfrm>
            <a:off x="8008615" y="4213473"/>
            <a:ext cx="136815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 name="Legende mit Pfeil nach rechts 3"/>
          <p:cNvSpPr/>
          <p:nvPr/>
        </p:nvSpPr>
        <p:spPr>
          <a:xfrm>
            <a:off x="7228334" y="307691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0" name="Legende mit Pfeil nach rechts 9"/>
          <p:cNvSpPr/>
          <p:nvPr/>
        </p:nvSpPr>
        <p:spPr>
          <a:xfrm>
            <a:off x="7228334" y="543760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1" name="Legende mit Pfeil nach rechts 10"/>
          <p:cNvSpPr/>
          <p:nvPr/>
        </p:nvSpPr>
        <p:spPr>
          <a:xfrm rot="10800000">
            <a:off x="1075534" y="307691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Legende mit Pfeil nach rechts 11"/>
          <p:cNvSpPr/>
          <p:nvPr/>
        </p:nvSpPr>
        <p:spPr>
          <a:xfrm rot="10800000">
            <a:off x="1051326" y="543760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7" name="Multiplizieren 16"/>
          <p:cNvSpPr/>
          <p:nvPr/>
        </p:nvSpPr>
        <p:spPr>
          <a:xfrm>
            <a:off x="6699684" y="5319116"/>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Multiplizieren 19"/>
          <p:cNvSpPr/>
          <p:nvPr/>
        </p:nvSpPr>
        <p:spPr>
          <a:xfrm>
            <a:off x="6695506" y="3076919"/>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1" name="Multiplizieren 20"/>
          <p:cNvSpPr/>
          <p:nvPr/>
        </p:nvSpPr>
        <p:spPr>
          <a:xfrm>
            <a:off x="1841312" y="5319116"/>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2" name="Multiplizieren 21"/>
          <p:cNvSpPr/>
          <p:nvPr/>
        </p:nvSpPr>
        <p:spPr>
          <a:xfrm>
            <a:off x="1837134" y="4743318"/>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3" name="Multiplizieren 22"/>
          <p:cNvSpPr/>
          <p:nvPr/>
        </p:nvSpPr>
        <p:spPr>
          <a:xfrm>
            <a:off x="1837134" y="4193043"/>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4" name="Multiplizieren 23"/>
          <p:cNvSpPr/>
          <p:nvPr/>
        </p:nvSpPr>
        <p:spPr>
          <a:xfrm>
            <a:off x="1824386" y="3642768"/>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5" name="Multiplizieren 24"/>
          <p:cNvSpPr/>
          <p:nvPr/>
        </p:nvSpPr>
        <p:spPr>
          <a:xfrm>
            <a:off x="1824386" y="3088964"/>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Multiplizieren 25"/>
          <p:cNvSpPr/>
          <p:nvPr/>
        </p:nvSpPr>
        <p:spPr>
          <a:xfrm>
            <a:off x="6695506" y="4230587"/>
            <a:ext cx="360040" cy="452478"/>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 name="Datumsplatzhalter 2"/>
          <p:cNvSpPr>
            <a:spLocks noGrp="1"/>
          </p:cNvSpPr>
          <p:nvPr>
            <p:ph type="dt" sz="half" idx="7"/>
          </p:nvPr>
        </p:nvSpPr>
        <p:spPr/>
        <p:txBody>
          <a:bodyPr/>
          <a:lstStyle/>
          <a:p>
            <a:pPr lvl="0"/>
            <a:r>
              <a:rPr lang="de-DE" dirty="0" smtClean="0"/>
              <a:t>5. Einheit</a:t>
            </a:r>
            <a:endParaRPr lang="de-AT" dirty="0"/>
          </a:p>
        </p:txBody>
      </p:sp>
      <p:sp>
        <p:nvSpPr>
          <p:cNvPr id="8" name="Foliennummernplatzhalter 7"/>
          <p:cNvSpPr>
            <a:spLocks noGrp="1"/>
          </p:cNvSpPr>
          <p:nvPr>
            <p:ph type="sldNum" sz="quarter" idx="8"/>
          </p:nvPr>
        </p:nvSpPr>
        <p:spPr/>
        <p:txBody>
          <a:bodyPr/>
          <a:lstStyle/>
          <a:p>
            <a:pPr lvl="0"/>
            <a:fld id="{DAF095A0-48CB-4A47-AD88-27E9B11D5576}" type="slidenum">
              <a:rPr lang="de-AT" smtClean="0"/>
              <a:t>20</a:t>
            </a:fld>
            <a:endParaRPr lang="de-AT" dirty="0"/>
          </a:p>
        </p:txBody>
      </p:sp>
    </p:spTree>
    <p:extLst>
      <p:ext uri="{BB962C8B-B14F-4D97-AF65-F5344CB8AC3E}">
        <p14:creationId xmlns:p14="http://schemas.microsoft.com/office/powerpoint/2010/main" val="445620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0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1" grpId="0" animBg="1"/>
      <p:bldP spid="12" grpId="0" animBg="1"/>
      <p:bldP spid="17" grpId="0" animBg="1"/>
      <p:bldP spid="20" grpId="0" animBg="1"/>
      <p:bldP spid="21"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sp>
        <p:nvSpPr>
          <p:cNvPr id="8" name="Rectangle 3"/>
          <p:cNvSpPr txBox="1">
            <a:spLocks/>
          </p:cNvSpPr>
          <p:nvPr/>
        </p:nvSpPr>
        <p:spPr bwMode="auto">
          <a:xfrm>
            <a:off x="1455887" y="2315691"/>
            <a:ext cx="7920880" cy="43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Ein geschlossener Zug von Straßenbenützer (</a:t>
            </a:r>
            <a:r>
              <a:rPr lang="de-AT" sz="2400" kern="0" dirty="0" smtClean="0">
                <a:solidFill>
                  <a:srgbClr val="478947"/>
                </a:solidFill>
                <a:latin typeface="Arial" panose="020B0604020202020204" pitchFamily="34" charset="0"/>
                <a:cs typeface="Arial" panose="020B0604020202020204" pitchFamily="34" charset="0"/>
              </a:rPr>
              <a:t>Musikkapelle</a:t>
            </a:r>
            <a:r>
              <a:rPr lang="de-AT" sz="2400" kern="0" dirty="0" smtClean="0">
                <a:latin typeface="Arial" panose="020B0604020202020204" pitchFamily="34" charset="0"/>
                <a:cs typeface="Arial" panose="020B0604020202020204" pitchFamily="34" charset="0"/>
              </a:rPr>
              <a:t>) darf auch durch mitfahrende Fahrzeuge beleuchtet werden </a:t>
            </a:r>
            <a:r>
              <a:rPr lang="de-AT" sz="1800" i="1" kern="0" dirty="0" smtClean="0">
                <a:latin typeface="Arial" panose="020B0604020202020204" pitchFamily="34" charset="0"/>
                <a:cs typeface="Arial" panose="020B0604020202020204" pitchFamily="34" charset="0"/>
              </a:rPr>
              <a:t>(§ </a:t>
            </a:r>
            <a:r>
              <a:rPr lang="de-AT" sz="1800" i="1" kern="0" dirty="0">
                <a:latin typeface="Arial" panose="020B0604020202020204" pitchFamily="34" charset="0"/>
                <a:cs typeface="Arial" panose="020B0604020202020204" pitchFamily="34" charset="0"/>
              </a:rPr>
              <a:t>77 Abs. </a:t>
            </a:r>
            <a:r>
              <a:rPr lang="de-AT" sz="1800" i="1" kern="0" dirty="0" smtClean="0">
                <a:latin typeface="Arial" panose="020B0604020202020204" pitchFamily="34" charset="0"/>
                <a:cs typeface="Arial" panose="020B0604020202020204" pitchFamily="34" charset="0"/>
              </a:rPr>
              <a:t>3 StVO)</a:t>
            </a:r>
            <a:r>
              <a:rPr lang="de-AT" sz="2400" kern="0" dirty="0" smtClean="0">
                <a:latin typeface="Arial" panose="020B0604020202020204" pitchFamily="34" charset="0"/>
                <a:cs typeface="Arial" panose="020B0604020202020204" pitchFamily="34" charset="0"/>
              </a:rPr>
              <a:t>. Die </a:t>
            </a:r>
            <a:r>
              <a:rPr lang="de-AT" sz="2400" u="sng" kern="0" dirty="0" smtClean="0">
                <a:latin typeface="Arial" panose="020B0604020202020204" pitchFamily="34" charset="0"/>
                <a:cs typeface="Arial" panose="020B0604020202020204" pitchFamily="34" charset="0"/>
              </a:rPr>
              <a:t>Warnblickanlage</a:t>
            </a:r>
            <a:r>
              <a:rPr lang="de-AT" sz="2400" kern="0" dirty="0" smtClean="0">
                <a:latin typeface="Arial" panose="020B0604020202020204" pitchFamily="34" charset="0"/>
                <a:cs typeface="Arial" panose="020B0604020202020204" pitchFamily="34" charset="0"/>
              </a:rPr>
              <a:t> darf dabei </a:t>
            </a:r>
            <a:r>
              <a:rPr lang="de-AT" sz="2400" u="dbl" kern="0" dirty="0" smtClean="0">
                <a:latin typeface="Arial" panose="020B0604020202020204" pitchFamily="34" charset="0"/>
                <a:cs typeface="Arial" panose="020B0604020202020204" pitchFamily="34" charset="0"/>
              </a:rPr>
              <a:t>nicht verwendet</a:t>
            </a:r>
            <a:r>
              <a:rPr lang="de-AT" sz="2400" kern="0" dirty="0" smtClean="0">
                <a:latin typeface="Arial" panose="020B0604020202020204" pitchFamily="34" charset="0"/>
                <a:cs typeface="Arial" panose="020B0604020202020204" pitchFamily="34" charset="0"/>
              </a:rPr>
              <a:t> werden!!!</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21</a:t>
            </a:fld>
            <a:endParaRPr lang="de-AT" dirty="0"/>
          </a:p>
        </p:txBody>
      </p:sp>
    </p:spTree>
    <p:extLst>
      <p:ext uri="{BB962C8B-B14F-4D97-AF65-F5344CB8AC3E}">
        <p14:creationId xmlns:p14="http://schemas.microsoft.com/office/powerpoint/2010/main" val="612520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graphicFrame>
        <p:nvGraphicFramePr>
          <p:cNvPr id="6" name="Group 971"/>
          <p:cNvGraphicFramePr>
            <a:graphicFrameLocks/>
          </p:cNvGraphicFramePr>
          <p:nvPr>
            <p:extLst>
              <p:ext uri="{D42A27DB-BD31-4B8C-83A1-F6EECF244321}">
                <p14:modId xmlns:p14="http://schemas.microsoft.com/office/powerpoint/2010/main" val="3309376988"/>
              </p:ext>
            </p:extLst>
          </p:nvPr>
        </p:nvGraphicFramePr>
        <p:xfrm>
          <a:off x="4912271" y="3436959"/>
          <a:ext cx="4231012" cy="2529840"/>
        </p:xfrm>
        <a:graphic>
          <a:graphicData uri="http://schemas.openxmlformats.org/drawingml/2006/table">
            <a:tbl>
              <a:tblPr/>
              <a:tblGrid>
                <a:gridCol w="410002">
                  <a:extLst>
                    <a:ext uri="{9D8B030D-6E8A-4147-A177-3AD203B41FA5}">
                      <a16:colId xmlns:a16="http://schemas.microsoft.com/office/drawing/2014/main" val="20000"/>
                    </a:ext>
                  </a:extLst>
                </a:gridCol>
                <a:gridCol w="274460">
                  <a:extLst>
                    <a:ext uri="{9D8B030D-6E8A-4147-A177-3AD203B41FA5}">
                      <a16:colId xmlns:a16="http://schemas.microsoft.com/office/drawing/2014/main" val="20001"/>
                    </a:ext>
                  </a:extLst>
                </a:gridCol>
                <a:gridCol w="363410">
                  <a:extLst>
                    <a:ext uri="{9D8B030D-6E8A-4147-A177-3AD203B41FA5}">
                      <a16:colId xmlns:a16="http://schemas.microsoft.com/office/drawing/2014/main" val="20002"/>
                    </a:ext>
                  </a:extLst>
                </a:gridCol>
                <a:gridCol w="274460">
                  <a:extLst>
                    <a:ext uri="{9D8B030D-6E8A-4147-A177-3AD203B41FA5}">
                      <a16:colId xmlns:a16="http://schemas.microsoft.com/office/drawing/2014/main" val="20003"/>
                    </a:ext>
                  </a:extLst>
                </a:gridCol>
                <a:gridCol w="362168">
                  <a:extLst>
                    <a:ext uri="{9D8B030D-6E8A-4147-A177-3AD203B41FA5}">
                      <a16:colId xmlns:a16="http://schemas.microsoft.com/office/drawing/2014/main" val="20004"/>
                    </a:ext>
                  </a:extLst>
                </a:gridCol>
                <a:gridCol w="274460">
                  <a:extLst>
                    <a:ext uri="{9D8B030D-6E8A-4147-A177-3AD203B41FA5}">
                      <a16:colId xmlns:a16="http://schemas.microsoft.com/office/drawing/2014/main" val="20005"/>
                    </a:ext>
                  </a:extLst>
                </a:gridCol>
                <a:gridCol w="362168">
                  <a:extLst>
                    <a:ext uri="{9D8B030D-6E8A-4147-A177-3AD203B41FA5}">
                      <a16:colId xmlns:a16="http://schemas.microsoft.com/office/drawing/2014/main" val="20006"/>
                    </a:ext>
                  </a:extLst>
                </a:gridCol>
                <a:gridCol w="274460">
                  <a:extLst>
                    <a:ext uri="{9D8B030D-6E8A-4147-A177-3AD203B41FA5}">
                      <a16:colId xmlns:a16="http://schemas.microsoft.com/office/drawing/2014/main" val="20007"/>
                    </a:ext>
                  </a:extLst>
                </a:gridCol>
                <a:gridCol w="362168">
                  <a:extLst>
                    <a:ext uri="{9D8B030D-6E8A-4147-A177-3AD203B41FA5}">
                      <a16:colId xmlns:a16="http://schemas.microsoft.com/office/drawing/2014/main" val="20008"/>
                    </a:ext>
                  </a:extLst>
                </a:gridCol>
                <a:gridCol w="274460">
                  <a:extLst>
                    <a:ext uri="{9D8B030D-6E8A-4147-A177-3AD203B41FA5}">
                      <a16:colId xmlns:a16="http://schemas.microsoft.com/office/drawing/2014/main" val="20009"/>
                    </a:ext>
                  </a:extLst>
                </a:gridCol>
                <a:gridCol w="362168">
                  <a:extLst>
                    <a:ext uri="{9D8B030D-6E8A-4147-A177-3AD203B41FA5}">
                      <a16:colId xmlns:a16="http://schemas.microsoft.com/office/drawing/2014/main" val="20010"/>
                    </a:ext>
                  </a:extLst>
                </a:gridCol>
                <a:gridCol w="274460">
                  <a:extLst>
                    <a:ext uri="{9D8B030D-6E8A-4147-A177-3AD203B41FA5}">
                      <a16:colId xmlns:a16="http://schemas.microsoft.com/office/drawing/2014/main" val="20011"/>
                    </a:ext>
                  </a:extLst>
                </a:gridCol>
                <a:gridCol w="362168">
                  <a:extLst>
                    <a:ext uri="{9D8B030D-6E8A-4147-A177-3AD203B41FA5}">
                      <a16:colId xmlns:a16="http://schemas.microsoft.com/office/drawing/2014/main" val="20012"/>
                    </a:ext>
                  </a:extLst>
                </a:gridCol>
              </a:tblGrid>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0"/>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4"/>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8"/>
                  </a:ext>
                </a:extLst>
              </a:tr>
            </a:tbl>
          </a:graphicData>
        </a:graphic>
      </p:graphicFrame>
      <p:sp>
        <p:nvSpPr>
          <p:cNvPr id="2" name="Pfeil nach rechts 1"/>
          <p:cNvSpPr/>
          <p:nvPr/>
        </p:nvSpPr>
        <p:spPr>
          <a:xfrm>
            <a:off x="9376767" y="4478895"/>
            <a:ext cx="8351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 name="Legende mit Pfeil nach rechts 3"/>
          <p:cNvSpPr/>
          <p:nvPr/>
        </p:nvSpPr>
        <p:spPr>
          <a:xfrm>
            <a:off x="9218265" y="341156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0" name="Legende mit Pfeil nach rechts 9"/>
          <p:cNvSpPr/>
          <p:nvPr/>
        </p:nvSpPr>
        <p:spPr>
          <a:xfrm>
            <a:off x="9218265" y="561762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1" name="Legende mit Pfeil nach rechts 10"/>
          <p:cNvSpPr/>
          <p:nvPr/>
        </p:nvSpPr>
        <p:spPr>
          <a:xfrm rot="10800000">
            <a:off x="4300449" y="341156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Legende mit Pfeil nach rechts 11"/>
          <p:cNvSpPr/>
          <p:nvPr/>
        </p:nvSpPr>
        <p:spPr>
          <a:xfrm rot="10800000">
            <a:off x="4300449" y="561956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Multiplizieren 19"/>
          <p:cNvSpPr/>
          <p:nvPr/>
        </p:nvSpPr>
        <p:spPr>
          <a:xfrm>
            <a:off x="8839433" y="3423263"/>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8" name="Multiplizieren 17"/>
          <p:cNvSpPr/>
          <p:nvPr/>
        </p:nvSpPr>
        <p:spPr>
          <a:xfrm>
            <a:off x="4984279" y="4550903"/>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9" name="Multiplizieren 18"/>
          <p:cNvSpPr/>
          <p:nvPr/>
        </p:nvSpPr>
        <p:spPr>
          <a:xfrm>
            <a:off x="4984279" y="561715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7" name="Multiplizieren 26"/>
          <p:cNvSpPr/>
          <p:nvPr/>
        </p:nvSpPr>
        <p:spPr>
          <a:xfrm>
            <a:off x="4984278" y="3431537"/>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8" name="Multiplizieren 27"/>
          <p:cNvSpPr/>
          <p:nvPr/>
        </p:nvSpPr>
        <p:spPr>
          <a:xfrm>
            <a:off x="8828909" y="454437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9" name="Multiplizieren 28"/>
          <p:cNvSpPr/>
          <p:nvPr/>
        </p:nvSpPr>
        <p:spPr>
          <a:xfrm>
            <a:off x="8839433" y="561715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0" name="Multiplizieren 29"/>
          <p:cNvSpPr/>
          <p:nvPr/>
        </p:nvSpPr>
        <p:spPr>
          <a:xfrm>
            <a:off x="4984279" y="5077569"/>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1" name="Multiplizieren 30"/>
          <p:cNvSpPr/>
          <p:nvPr/>
        </p:nvSpPr>
        <p:spPr>
          <a:xfrm>
            <a:off x="4984278" y="3989067"/>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9" name="Grafik 8"/>
          <p:cNvPicPr>
            <a:picLocks noChangeAspect="1"/>
          </p:cNvPicPr>
          <p:nvPr/>
        </p:nvPicPr>
        <p:blipFill>
          <a:blip r:embed="rId3"/>
          <a:stretch>
            <a:fillRect/>
          </a:stretch>
        </p:blipFill>
        <p:spPr>
          <a:xfrm>
            <a:off x="56303" y="3366596"/>
            <a:ext cx="3967355" cy="1965022"/>
          </a:xfrm>
          <a:prstGeom prst="rect">
            <a:avLst/>
          </a:prstGeom>
        </p:spPr>
      </p:pic>
      <p:cxnSp>
        <p:nvCxnSpPr>
          <p:cNvPr id="14" name="Gerader Verbinder 13"/>
          <p:cNvCxnSpPr/>
          <p:nvPr/>
        </p:nvCxnSpPr>
        <p:spPr>
          <a:xfrm>
            <a:off x="231751" y="3338610"/>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3040063" y="3338610"/>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6136407" y="3345346"/>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099976" y="3345346"/>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Datumsplatzhalter 2"/>
          <p:cNvSpPr>
            <a:spLocks noGrp="1"/>
          </p:cNvSpPr>
          <p:nvPr>
            <p:ph type="dt" sz="half" idx="7"/>
          </p:nvPr>
        </p:nvSpPr>
        <p:spPr/>
        <p:txBody>
          <a:bodyPr/>
          <a:lstStyle/>
          <a:p>
            <a:pPr lvl="0"/>
            <a:r>
              <a:rPr lang="de-DE" dirty="0" smtClean="0"/>
              <a:t>5. Einheit</a:t>
            </a:r>
            <a:endParaRPr lang="de-AT" dirty="0"/>
          </a:p>
        </p:txBody>
      </p:sp>
      <p:sp>
        <p:nvSpPr>
          <p:cNvPr id="8" name="Foliennummernplatzhalter 7"/>
          <p:cNvSpPr>
            <a:spLocks noGrp="1"/>
          </p:cNvSpPr>
          <p:nvPr>
            <p:ph type="sldNum" sz="quarter" idx="8"/>
          </p:nvPr>
        </p:nvSpPr>
        <p:spPr/>
        <p:txBody>
          <a:bodyPr/>
          <a:lstStyle/>
          <a:p>
            <a:pPr lvl="0"/>
            <a:fld id="{DAF095A0-48CB-4A47-AD88-27E9B11D5576}" type="slidenum">
              <a:rPr lang="de-AT" smtClean="0"/>
              <a:t>22</a:t>
            </a:fld>
            <a:endParaRPr lang="de-AT" dirty="0"/>
          </a:p>
        </p:txBody>
      </p:sp>
    </p:spTree>
    <p:extLst>
      <p:ext uri="{BB962C8B-B14F-4D97-AF65-F5344CB8AC3E}">
        <p14:creationId xmlns:p14="http://schemas.microsoft.com/office/powerpoint/2010/main" val="2548744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20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0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0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2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2000" fill="hold"/>
                                        <p:tgtEl>
                                          <p:spTgt spid="34"/>
                                        </p:tgtEl>
                                        <p:attrNameLst>
                                          <p:attrName>ppt_x</p:attrName>
                                        </p:attrNameLst>
                                      </p:cBhvr>
                                      <p:tavLst>
                                        <p:tav tm="0">
                                          <p:val>
                                            <p:strVal val="1+#ppt_w/2"/>
                                          </p:val>
                                        </p:tav>
                                        <p:tav tm="100000">
                                          <p:val>
                                            <p:strVal val="#ppt_x"/>
                                          </p:val>
                                        </p:tav>
                                      </p:tavLst>
                                    </p:anim>
                                    <p:anim calcmode="lin" valueType="num">
                                      <p:cBhvr additive="base">
                                        <p:cTn id="56" dur="2000" fill="hold"/>
                                        <p:tgtEl>
                                          <p:spTgt spid="34"/>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2000" fill="hold"/>
                                        <p:tgtEl>
                                          <p:spTgt spid="33"/>
                                        </p:tgtEl>
                                        <p:attrNameLst>
                                          <p:attrName>ppt_x</p:attrName>
                                        </p:attrNameLst>
                                      </p:cBhvr>
                                      <p:tavLst>
                                        <p:tav tm="0">
                                          <p:val>
                                            <p:strVal val="1+#ppt_w/2"/>
                                          </p:val>
                                        </p:tav>
                                        <p:tav tm="100000">
                                          <p:val>
                                            <p:strVal val="#ppt_x"/>
                                          </p:val>
                                        </p:tav>
                                      </p:tavLst>
                                    </p:anim>
                                    <p:anim calcmode="lin" valueType="num">
                                      <p:cBhvr additive="base">
                                        <p:cTn id="60" dur="2000" fill="hold"/>
                                        <p:tgtEl>
                                          <p:spTgt spid="33"/>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2000" fill="hold"/>
                                        <p:tgtEl>
                                          <p:spTgt spid="32"/>
                                        </p:tgtEl>
                                        <p:attrNameLst>
                                          <p:attrName>ppt_x</p:attrName>
                                        </p:attrNameLst>
                                      </p:cBhvr>
                                      <p:tavLst>
                                        <p:tav tm="0">
                                          <p:val>
                                            <p:strVal val="1+#ppt_w/2"/>
                                          </p:val>
                                        </p:tav>
                                        <p:tav tm="100000">
                                          <p:val>
                                            <p:strVal val="#ppt_x"/>
                                          </p:val>
                                        </p:tav>
                                      </p:tavLst>
                                    </p:anim>
                                    <p:anim calcmode="lin" valueType="num">
                                      <p:cBhvr additive="base">
                                        <p:cTn id="64" dur="2000" fill="hold"/>
                                        <p:tgtEl>
                                          <p:spTgt spid="32"/>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2000" fill="hold"/>
                                        <p:tgtEl>
                                          <p:spTgt spid="14"/>
                                        </p:tgtEl>
                                        <p:attrNameLst>
                                          <p:attrName>ppt_x</p:attrName>
                                        </p:attrNameLst>
                                      </p:cBhvr>
                                      <p:tavLst>
                                        <p:tav tm="0">
                                          <p:val>
                                            <p:strVal val="1+#ppt_w/2"/>
                                          </p:val>
                                        </p:tav>
                                        <p:tav tm="100000">
                                          <p:val>
                                            <p:strVal val="#ppt_x"/>
                                          </p:val>
                                        </p:tav>
                                      </p:tavLst>
                                    </p:anim>
                                    <p:anim calcmode="lin" valueType="num">
                                      <p:cBhvr additive="base">
                                        <p:cTn id="6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3000" fill="hold"/>
                                        <p:tgtEl>
                                          <p:spTgt spid="9"/>
                                        </p:tgtEl>
                                        <p:attrNameLst>
                                          <p:attrName>ppt_x</p:attrName>
                                        </p:attrNameLst>
                                      </p:cBhvr>
                                      <p:tavLst>
                                        <p:tav tm="0">
                                          <p:val>
                                            <p:strVal val="0-#ppt_w/2"/>
                                          </p:val>
                                        </p:tav>
                                        <p:tav tm="100000">
                                          <p:val>
                                            <p:strVal val="#ppt_x"/>
                                          </p:val>
                                        </p:tav>
                                      </p:tavLst>
                                    </p:anim>
                                    <p:anim calcmode="lin" valueType="num">
                                      <p:cBhvr additive="base">
                                        <p:cTn id="74"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1" grpId="0" animBg="1"/>
      <p:bldP spid="12" grpId="0" animBg="1"/>
      <p:bldP spid="20" grpId="0" animBg="1"/>
      <p:bldP spid="18" grpId="0" animBg="1"/>
      <p:bldP spid="19" grpId="0" animBg="1"/>
      <p:bldP spid="27"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erader Verbinder 31"/>
          <p:cNvCxnSpPr/>
          <p:nvPr/>
        </p:nvCxnSpPr>
        <p:spPr>
          <a:xfrm>
            <a:off x="3040063" y="3338610"/>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graphicFrame>
        <p:nvGraphicFramePr>
          <p:cNvPr id="6" name="Group 971"/>
          <p:cNvGraphicFramePr>
            <a:graphicFrameLocks/>
          </p:cNvGraphicFramePr>
          <p:nvPr/>
        </p:nvGraphicFramePr>
        <p:xfrm>
          <a:off x="4912271" y="3436959"/>
          <a:ext cx="4231012" cy="2529840"/>
        </p:xfrm>
        <a:graphic>
          <a:graphicData uri="http://schemas.openxmlformats.org/drawingml/2006/table">
            <a:tbl>
              <a:tblPr/>
              <a:tblGrid>
                <a:gridCol w="410002">
                  <a:extLst>
                    <a:ext uri="{9D8B030D-6E8A-4147-A177-3AD203B41FA5}">
                      <a16:colId xmlns:a16="http://schemas.microsoft.com/office/drawing/2014/main" val="20000"/>
                    </a:ext>
                  </a:extLst>
                </a:gridCol>
                <a:gridCol w="274460">
                  <a:extLst>
                    <a:ext uri="{9D8B030D-6E8A-4147-A177-3AD203B41FA5}">
                      <a16:colId xmlns:a16="http://schemas.microsoft.com/office/drawing/2014/main" val="20001"/>
                    </a:ext>
                  </a:extLst>
                </a:gridCol>
                <a:gridCol w="363410">
                  <a:extLst>
                    <a:ext uri="{9D8B030D-6E8A-4147-A177-3AD203B41FA5}">
                      <a16:colId xmlns:a16="http://schemas.microsoft.com/office/drawing/2014/main" val="20002"/>
                    </a:ext>
                  </a:extLst>
                </a:gridCol>
                <a:gridCol w="274460">
                  <a:extLst>
                    <a:ext uri="{9D8B030D-6E8A-4147-A177-3AD203B41FA5}">
                      <a16:colId xmlns:a16="http://schemas.microsoft.com/office/drawing/2014/main" val="20003"/>
                    </a:ext>
                  </a:extLst>
                </a:gridCol>
                <a:gridCol w="362168">
                  <a:extLst>
                    <a:ext uri="{9D8B030D-6E8A-4147-A177-3AD203B41FA5}">
                      <a16:colId xmlns:a16="http://schemas.microsoft.com/office/drawing/2014/main" val="20004"/>
                    </a:ext>
                  </a:extLst>
                </a:gridCol>
                <a:gridCol w="274460">
                  <a:extLst>
                    <a:ext uri="{9D8B030D-6E8A-4147-A177-3AD203B41FA5}">
                      <a16:colId xmlns:a16="http://schemas.microsoft.com/office/drawing/2014/main" val="20005"/>
                    </a:ext>
                  </a:extLst>
                </a:gridCol>
                <a:gridCol w="362168">
                  <a:extLst>
                    <a:ext uri="{9D8B030D-6E8A-4147-A177-3AD203B41FA5}">
                      <a16:colId xmlns:a16="http://schemas.microsoft.com/office/drawing/2014/main" val="20006"/>
                    </a:ext>
                  </a:extLst>
                </a:gridCol>
                <a:gridCol w="274460">
                  <a:extLst>
                    <a:ext uri="{9D8B030D-6E8A-4147-A177-3AD203B41FA5}">
                      <a16:colId xmlns:a16="http://schemas.microsoft.com/office/drawing/2014/main" val="20007"/>
                    </a:ext>
                  </a:extLst>
                </a:gridCol>
                <a:gridCol w="362168">
                  <a:extLst>
                    <a:ext uri="{9D8B030D-6E8A-4147-A177-3AD203B41FA5}">
                      <a16:colId xmlns:a16="http://schemas.microsoft.com/office/drawing/2014/main" val="20008"/>
                    </a:ext>
                  </a:extLst>
                </a:gridCol>
                <a:gridCol w="274460">
                  <a:extLst>
                    <a:ext uri="{9D8B030D-6E8A-4147-A177-3AD203B41FA5}">
                      <a16:colId xmlns:a16="http://schemas.microsoft.com/office/drawing/2014/main" val="20009"/>
                    </a:ext>
                  </a:extLst>
                </a:gridCol>
                <a:gridCol w="362168">
                  <a:extLst>
                    <a:ext uri="{9D8B030D-6E8A-4147-A177-3AD203B41FA5}">
                      <a16:colId xmlns:a16="http://schemas.microsoft.com/office/drawing/2014/main" val="20010"/>
                    </a:ext>
                  </a:extLst>
                </a:gridCol>
                <a:gridCol w="274460">
                  <a:extLst>
                    <a:ext uri="{9D8B030D-6E8A-4147-A177-3AD203B41FA5}">
                      <a16:colId xmlns:a16="http://schemas.microsoft.com/office/drawing/2014/main" val="20011"/>
                    </a:ext>
                  </a:extLst>
                </a:gridCol>
                <a:gridCol w="362168">
                  <a:extLst>
                    <a:ext uri="{9D8B030D-6E8A-4147-A177-3AD203B41FA5}">
                      <a16:colId xmlns:a16="http://schemas.microsoft.com/office/drawing/2014/main" val="20012"/>
                    </a:ext>
                  </a:extLst>
                </a:gridCol>
              </a:tblGrid>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0"/>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4"/>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8"/>
                  </a:ext>
                </a:extLst>
              </a:tr>
            </a:tbl>
          </a:graphicData>
        </a:graphic>
      </p:graphicFrame>
      <p:sp>
        <p:nvSpPr>
          <p:cNvPr id="2" name="Pfeil nach rechts 1"/>
          <p:cNvSpPr/>
          <p:nvPr/>
        </p:nvSpPr>
        <p:spPr>
          <a:xfrm>
            <a:off x="9376767" y="4478895"/>
            <a:ext cx="8351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 name="Legende mit Pfeil nach rechts 3"/>
          <p:cNvSpPr/>
          <p:nvPr/>
        </p:nvSpPr>
        <p:spPr>
          <a:xfrm>
            <a:off x="9218265" y="341156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0" name="Legende mit Pfeil nach rechts 9"/>
          <p:cNvSpPr/>
          <p:nvPr/>
        </p:nvSpPr>
        <p:spPr>
          <a:xfrm>
            <a:off x="9218265" y="561762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1" name="Legende mit Pfeil nach rechts 10"/>
          <p:cNvSpPr/>
          <p:nvPr/>
        </p:nvSpPr>
        <p:spPr>
          <a:xfrm rot="10800000">
            <a:off x="4300449" y="341156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Legende mit Pfeil nach rechts 11"/>
          <p:cNvSpPr/>
          <p:nvPr/>
        </p:nvSpPr>
        <p:spPr>
          <a:xfrm rot="10800000">
            <a:off x="4300449" y="561956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Multiplizieren 19"/>
          <p:cNvSpPr/>
          <p:nvPr/>
        </p:nvSpPr>
        <p:spPr>
          <a:xfrm>
            <a:off x="8839433" y="3423263"/>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8" name="Multiplizieren 17"/>
          <p:cNvSpPr/>
          <p:nvPr/>
        </p:nvSpPr>
        <p:spPr>
          <a:xfrm>
            <a:off x="4984279" y="4550903"/>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9" name="Multiplizieren 18"/>
          <p:cNvSpPr/>
          <p:nvPr/>
        </p:nvSpPr>
        <p:spPr>
          <a:xfrm>
            <a:off x="4984279" y="561715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7" name="Multiplizieren 26"/>
          <p:cNvSpPr/>
          <p:nvPr/>
        </p:nvSpPr>
        <p:spPr>
          <a:xfrm>
            <a:off x="4984278" y="3431537"/>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8" name="Multiplizieren 27"/>
          <p:cNvSpPr/>
          <p:nvPr/>
        </p:nvSpPr>
        <p:spPr>
          <a:xfrm>
            <a:off x="8828909" y="454437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9" name="Multiplizieren 28"/>
          <p:cNvSpPr/>
          <p:nvPr/>
        </p:nvSpPr>
        <p:spPr>
          <a:xfrm>
            <a:off x="8839433" y="561715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0" name="Multiplizieren 29"/>
          <p:cNvSpPr/>
          <p:nvPr/>
        </p:nvSpPr>
        <p:spPr>
          <a:xfrm>
            <a:off x="4984279" y="5077569"/>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1" name="Multiplizieren 30"/>
          <p:cNvSpPr/>
          <p:nvPr/>
        </p:nvSpPr>
        <p:spPr>
          <a:xfrm>
            <a:off x="4984278" y="3989067"/>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4" name="Gerader Verbinder 13"/>
          <p:cNvCxnSpPr/>
          <p:nvPr/>
        </p:nvCxnSpPr>
        <p:spPr>
          <a:xfrm>
            <a:off x="231751" y="3338610"/>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6136407" y="3345346"/>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099976" y="3345346"/>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3"/>
          <a:stretch>
            <a:fillRect/>
          </a:stretch>
        </p:blipFill>
        <p:spPr>
          <a:xfrm>
            <a:off x="46979" y="2888634"/>
            <a:ext cx="3967355" cy="1965022"/>
          </a:xfrm>
          <a:prstGeom prst="rect">
            <a:avLst/>
          </a:prstGeom>
        </p:spPr>
      </p:pic>
      <p:sp>
        <p:nvSpPr>
          <p:cNvPr id="3" name="Datumsplatzhalter 2"/>
          <p:cNvSpPr>
            <a:spLocks noGrp="1"/>
          </p:cNvSpPr>
          <p:nvPr>
            <p:ph type="dt" sz="half" idx="7"/>
          </p:nvPr>
        </p:nvSpPr>
        <p:spPr/>
        <p:txBody>
          <a:bodyPr/>
          <a:lstStyle/>
          <a:p>
            <a:pPr lvl="0"/>
            <a:r>
              <a:rPr lang="de-DE" dirty="0" smtClean="0"/>
              <a:t>5. Einheit</a:t>
            </a:r>
            <a:endParaRPr lang="de-AT" dirty="0"/>
          </a:p>
        </p:txBody>
      </p:sp>
      <p:sp>
        <p:nvSpPr>
          <p:cNvPr id="8" name="Foliennummernplatzhalter 7"/>
          <p:cNvSpPr>
            <a:spLocks noGrp="1"/>
          </p:cNvSpPr>
          <p:nvPr>
            <p:ph type="sldNum" sz="quarter" idx="8"/>
          </p:nvPr>
        </p:nvSpPr>
        <p:spPr/>
        <p:txBody>
          <a:bodyPr/>
          <a:lstStyle/>
          <a:p>
            <a:pPr lvl="0"/>
            <a:fld id="{DAF095A0-48CB-4A47-AD88-27E9B11D5576}" type="slidenum">
              <a:rPr lang="de-AT" smtClean="0"/>
              <a:t>23</a:t>
            </a:fld>
            <a:endParaRPr lang="de-AT" dirty="0"/>
          </a:p>
        </p:txBody>
      </p:sp>
    </p:spTree>
    <p:extLst>
      <p:ext uri="{BB962C8B-B14F-4D97-AF65-F5344CB8AC3E}">
        <p14:creationId xmlns:p14="http://schemas.microsoft.com/office/powerpoint/2010/main" val="78184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erader Verbinder 31"/>
          <p:cNvCxnSpPr/>
          <p:nvPr/>
        </p:nvCxnSpPr>
        <p:spPr>
          <a:xfrm>
            <a:off x="3040063" y="3338610"/>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231751" y="3338610"/>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3"/>
          <a:stretch>
            <a:fillRect/>
          </a:stretch>
        </p:blipFill>
        <p:spPr>
          <a:xfrm>
            <a:off x="46979" y="2888634"/>
            <a:ext cx="3967355" cy="1965022"/>
          </a:xfrm>
          <a:prstGeom prst="rect">
            <a:avLst/>
          </a:prstGeom>
        </p:spPr>
      </p:pic>
      <p:sp>
        <p:nvSpPr>
          <p:cNvPr id="24" name="Explosion 2 23"/>
          <p:cNvSpPr/>
          <p:nvPr/>
        </p:nvSpPr>
        <p:spPr>
          <a:xfrm>
            <a:off x="3727011" y="4273832"/>
            <a:ext cx="290195" cy="298184"/>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graphicFrame>
        <p:nvGraphicFramePr>
          <p:cNvPr id="6" name="Group 971"/>
          <p:cNvGraphicFramePr>
            <a:graphicFrameLocks/>
          </p:cNvGraphicFramePr>
          <p:nvPr/>
        </p:nvGraphicFramePr>
        <p:xfrm>
          <a:off x="4912271" y="3436959"/>
          <a:ext cx="4231012" cy="2529840"/>
        </p:xfrm>
        <a:graphic>
          <a:graphicData uri="http://schemas.openxmlformats.org/drawingml/2006/table">
            <a:tbl>
              <a:tblPr/>
              <a:tblGrid>
                <a:gridCol w="410002">
                  <a:extLst>
                    <a:ext uri="{9D8B030D-6E8A-4147-A177-3AD203B41FA5}">
                      <a16:colId xmlns:a16="http://schemas.microsoft.com/office/drawing/2014/main" val="20000"/>
                    </a:ext>
                  </a:extLst>
                </a:gridCol>
                <a:gridCol w="274460">
                  <a:extLst>
                    <a:ext uri="{9D8B030D-6E8A-4147-A177-3AD203B41FA5}">
                      <a16:colId xmlns:a16="http://schemas.microsoft.com/office/drawing/2014/main" val="20001"/>
                    </a:ext>
                  </a:extLst>
                </a:gridCol>
                <a:gridCol w="363410">
                  <a:extLst>
                    <a:ext uri="{9D8B030D-6E8A-4147-A177-3AD203B41FA5}">
                      <a16:colId xmlns:a16="http://schemas.microsoft.com/office/drawing/2014/main" val="20002"/>
                    </a:ext>
                  </a:extLst>
                </a:gridCol>
                <a:gridCol w="274460">
                  <a:extLst>
                    <a:ext uri="{9D8B030D-6E8A-4147-A177-3AD203B41FA5}">
                      <a16:colId xmlns:a16="http://schemas.microsoft.com/office/drawing/2014/main" val="20003"/>
                    </a:ext>
                  </a:extLst>
                </a:gridCol>
                <a:gridCol w="362168">
                  <a:extLst>
                    <a:ext uri="{9D8B030D-6E8A-4147-A177-3AD203B41FA5}">
                      <a16:colId xmlns:a16="http://schemas.microsoft.com/office/drawing/2014/main" val="20004"/>
                    </a:ext>
                  </a:extLst>
                </a:gridCol>
                <a:gridCol w="274460">
                  <a:extLst>
                    <a:ext uri="{9D8B030D-6E8A-4147-A177-3AD203B41FA5}">
                      <a16:colId xmlns:a16="http://schemas.microsoft.com/office/drawing/2014/main" val="20005"/>
                    </a:ext>
                  </a:extLst>
                </a:gridCol>
                <a:gridCol w="362168">
                  <a:extLst>
                    <a:ext uri="{9D8B030D-6E8A-4147-A177-3AD203B41FA5}">
                      <a16:colId xmlns:a16="http://schemas.microsoft.com/office/drawing/2014/main" val="20006"/>
                    </a:ext>
                  </a:extLst>
                </a:gridCol>
                <a:gridCol w="274460">
                  <a:extLst>
                    <a:ext uri="{9D8B030D-6E8A-4147-A177-3AD203B41FA5}">
                      <a16:colId xmlns:a16="http://schemas.microsoft.com/office/drawing/2014/main" val="20007"/>
                    </a:ext>
                  </a:extLst>
                </a:gridCol>
                <a:gridCol w="362168">
                  <a:extLst>
                    <a:ext uri="{9D8B030D-6E8A-4147-A177-3AD203B41FA5}">
                      <a16:colId xmlns:a16="http://schemas.microsoft.com/office/drawing/2014/main" val="20008"/>
                    </a:ext>
                  </a:extLst>
                </a:gridCol>
                <a:gridCol w="274460">
                  <a:extLst>
                    <a:ext uri="{9D8B030D-6E8A-4147-A177-3AD203B41FA5}">
                      <a16:colId xmlns:a16="http://schemas.microsoft.com/office/drawing/2014/main" val="20009"/>
                    </a:ext>
                  </a:extLst>
                </a:gridCol>
                <a:gridCol w="362168">
                  <a:extLst>
                    <a:ext uri="{9D8B030D-6E8A-4147-A177-3AD203B41FA5}">
                      <a16:colId xmlns:a16="http://schemas.microsoft.com/office/drawing/2014/main" val="20010"/>
                    </a:ext>
                  </a:extLst>
                </a:gridCol>
                <a:gridCol w="274460">
                  <a:extLst>
                    <a:ext uri="{9D8B030D-6E8A-4147-A177-3AD203B41FA5}">
                      <a16:colId xmlns:a16="http://schemas.microsoft.com/office/drawing/2014/main" val="20011"/>
                    </a:ext>
                  </a:extLst>
                </a:gridCol>
                <a:gridCol w="362168">
                  <a:extLst>
                    <a:ext uri="{9D8B030D-6E8A-4147-A177-3AD203B41FA5}">
                      <a16:colId xmlns:a16="http://schemas.microsoft.com/office/drawing/2014/main" val="20012"/>
                    </a:ext>
                  </a:extLst>
                </a:gridCol>
              </a:tblGrid>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0"/>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4"/>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88262">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8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584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de-DE" altLang="de-DE" sz="1600" b="1" i="0" u="none" strike="noStrike" cap="none" normalizeH="0" baseline="0" dirty="0" smtClean="0">
                        <a:ln>
                          <a:noFill/>
                        </a:ln>
                        <a:solidFill>
                          <a:schemeClr val="bg2"/>
                        </a:solidFill>
                        <a:effectLst>
                          <a:outerShdw blurRad="38100" dist="38100" dir="2700000" algn="tl">
                            <a:srgbClr val="000000"/>
                          </a:outerShdw>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de-DE" altLang="de-DE" sz="1600" b="1" i="0" u="none" strike="noStrike" cap="none" normalizeH="0" baseline="0" dirty="0" smtClean="0">
                        <a:ln>
                          <a:noFill/>
                        </a:ln>
                        <a:solidFill>
                          <a:schemeClr val="bg2"/>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8"/>
                  </a:ext>
                </a:extLst>
              </a:tr>
            </a:tbl>
          </a:graphicData>
        </a:graphic>
      </p:graphicFrame>
      <p:sp>
        <p:nvSpPr>
          <p:cNvPr id="2" name="Pfeil nach rechts 1"/>
          <p:cNvSpPr/>
          <p:nvPr/>
        </p:nvSpPr>
        <p:spPr>
          <a:xfrm>
            <a:off x="9376767" y="4478895"/>
            <a:ext cx="83512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 name="Legende mit Pfeil nach rechts 3"/>
          <p:cNvSpPr/>
          <p:nvPr/>
        </p:nvSpPr>
        <p:spPr>
          <a:xfrm>
            <a:off x="9218265" y="341156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0" name="Legende mit Pfeil nach rechts 9"/>
          <p:cNvSpPr/>
          <p:nvPr/>
        </p:nvSpPr>
        <p:spPr>
          <a:xfrm>
            <a:off x="9218265" y="5617629"/>
            <a:ext cx="576064" cy="360040"/>
          </a:xfrm>
          <a:prstGeom prst="right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1" name="Legende mit Pfeil nach rechts 10"/>
          <p:cNvSpPr/>
          <p:nvPr/>
        </p:nvSpPr>
        <p:spPr>
          <a:xfrm rot="10800000">
            <a:off x="4300449" y="341156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Legende mit Pfeil nach rechts 11"/>
          <p:cNvSpPr/>
          <p:nvPr/>
        </p:nvSpPr>
        <p:spPr>
          <a:xfrm rot="10800000">
            <a:off x="4300449" y="5619569"/>
            <a:ext cx="576064" cy="360040"/>
          </a:xfrm>
          <a:prstGeom prst="rightArrowCallout">
            <a:avLst/>
          </a:prstGeom>
          <a:solidFill>
            <a:srgbClr val="EF4A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Multiplizieren 19"/>
          <p:cNvSpPr/>
          <p:nvPr/>
        </p:nvSpPr>
        <p:spPr>
          <a:xfrm>
            <a:off x="8839433" y="3423263"/>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8" name="Multiplizieren 17"/>
          <p:cNvSpPr/>
          <p:nvPr/>
        </p:nvSpPr>
        <p:spPr>
          <a:xfrm>
            <a:off x="4984279" y="4550903"/>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9" name="Multiplizieren 18"/>
          <p:cNvSpPr/>
          <p:nvPr/>
        </p:nvSpPr>
        <p:spPr>
          <a:xfrm>
            <a:off x="4984279" y="561715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7" name="Multiplizieren 26"/>
          <p:cNvSpPr/>
          <p:nvPr/>
        </p:nvSpPr>
        <p:spPr>
          <a:xfrm>
            <a:off x="4984278" y="3431537"/>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8" name="Multiplizieren 27"/>
          <p:cNvSpPr/>
          <p:nvPr/>
        </p:nvSpPr>
        <p:spPr>
          <a:xfrm>
            <a:off x="8828909" y="454437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9" name="Multiplizieren 28"/>
          <p:cNvSpPr/>
          <p:nvPr/>
        </p:nvSpPr>
        <p:spPr>
          <a:xfrm>
            <a:off x="8839433" y="5617151"/>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0" name="Multiplizieren 29"/>
          <p:cNvSpPr/>
          <p:nvPr/>
        </p:nvSpPr>
        <p:spPr>
          <a:xfrm>
            <a:off x="4984279" y="5077569"/>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31" name="Multiplizieren 30"/>
          <p:cNvSpPr/>
          <p:nvPr/>
        </p:nvSpPr>
        <p:spPr>
          <a:xfrm>
            <a:off x="4984278" y="3989067"/>
            <a:ext cx="271067" cy="36004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33" name="Gerader Verbinder 32"/>
          <p:cNvCxnSpPr/>
          <p:nvPr/>
        </p:nvCxnSpPr>
        <p:spPr>
          <a:xfrm>
            <a:off x="6136407" y="3345346"/>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099976" y="3345346"/>
            <a:ext cx="136815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Explosion 2 2"/>
          <p:cNvSpPr/>
          <p:nvPr/>
        </p:nvSpPr>
        <p:spPr>
          <a:xfrm>
            <a:off x="3724139" y="3133353"/>
            <a:ext cx="290195" cy="298184"/>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5" name="Explosion 2 24"/>
          <p:cNvSpPr/>
          <p:nvPr/>
        </p:nvSpPr>
        <p:spPr>
          <a:xfrm>
            <a:off x="86653" y="4426207"/>
            <a:ext cx="290195" cy="298184"/>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6" name="Explosion 2 25"/>
          <p:cNvSpPr/>
          <p:nvPr/>
        </p:nvSpPr>
        <p:spPr>
          <a:xfrm>
            <a:off x="96056" y="3040426"/>
            <a:ext cx="290195" cy="298184"/>
          </a:xfrm>
          <a:prstGeom prst="irregularSeal2">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36" name="Gerader Verbinder 35"/>
          <p:cNvCxnSpPr/>
          <p:nvPr/>
        </p:nvCxnSpPr>
        <p:spPr>
          <a:xfrm flipV="1">
            <a:off x="1131851" y="2148457"/>
            <a:ext cx="8784976" cy="4490072"/>
          </a:xfrm>
          <a:prstGeom prst="line">
            <a:avLst/>
          </a:prstGeom>
          <a:ln w="196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1131851" y="2125241"/>
            <a:ext cx="8784976" cy="4513288"/>
          </a:xfrm>
          <a:prstGeom prst="line">
            <a:avLst/>
          </a:prstGeom>
          <a:ln w="1968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Datumsplatzhalter 7"/>
          <p:cNvSpPr>
            <a:spLocks noGrp="1"/>
          </p:cNvSpPr>
          <p:nvPr>
            <p:ph type="dt" sz="half" idx="7"/>
          </p:nvPr>
        </p:nvSpPr>
        <p:spPr/>
        <p:txBody>
          <a:bodyPr/>
          <a:lstStyle/>
          <a:p>
            <a:pPr lvl="0"/>
            <a:r>
              <a:rPr lang="de-DE" dirty="0" smtClean="0"/>
              <a:t>5. Einheit</a:t>
            </a:r>
            <a:endParaRPr lang="de-AT" dirty="0"/>
          </a:p>
        </p:txBody>
      </p:sp>
      <p:sp>
        <p:nvSpPr>
          <p:cNvPr id="13" name="Foliennummernplatzhalter 12"/>
          <p:cNvSpPr>
            <a:spLocks noGrp="1"/>
          </p:cNvSpPr>
          <p:nvPr>
            <p:ph type="sldNum" sz="quarter" idx="8"/>
          </p:nvPr>
        </p:nvSpPr>
        <p:spPr/>
        <p:txBody>
          <a:bodyPr/>
          <a:lstStyle/>
          <a:p>
            <a:pPr lvl="0"/>
            <a:fld id="{DAF095A0-48CB-4A47-AD88-27E9B11D5576}" type="slidenum">
              <a:rPr lang="de-AT" smtClean="0"/>
              <a:t>24</a:t>
            </a:fld>
            <a:endParaRPr lang="de-AT" dirty="0"/>
          </a:p>
        </p:txBody>
      </p:sp>
    </p:spTree>
    <p:extLst>
      <p:ext uri="{BB962C8B-B14F-4D97-AF65-F5344CB8AC3E}">
        <p14:creationId xmlns:p14="http://schemas.microsoft.com/office/powerpoint/2010/main" val="281309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24"/>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25"/>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endCondLst>
                                    <p:cond evt="onNext" delay="0">
                                      <p:tgtEl>
                                        <p:sldTgt/>
                                      </p:tgtEl>
                                    </p:cond>
                                  </p:endCondLst>
                                  <p:childTnLst>
                                    <p:anim calcmode="discrete" valueType="str">
                                      <p:cBhvr>
                                        <p:cTn id="12"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1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0-#ppt_w/2"/>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unbedingt zu beachten ?</a:t>
            </a:r>
          </a:p>
        </p:txBody>
      </p:sp>
      <p:sp>
        <p:nvSpPr>
          <p:cNvPr id="8" name="Rectangle 3"/>
          <p:cNvSpPr txBox="1">
            <a:spLocks/>
          </p:cNvSpPr>
          <p:nvPr/>
        </p:nvSpPr>
        <p:spPr bwMode="auto">
          <a:xfrm>
            <a:off x="1455887" y="2315691"/>
            <a:ext cx="7920880" cy="405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Aber auch </a:t>
            </a:r>
            <a:r>
              <a:rPr lang="de-AT" sz="2400" kern="0" dirty="0">
                <a:latin typeface="Arial" panose="020B0604020202020204" pitchFamily="34" charset="0"/>
                <a:cs typeface="Arial" panose="020B0604020202020204" pitchFamily="34" charset="0"/>
              </a:rPr>
              <a:t>bei guter Sicht sollte </a:t>
            </a:r>
            <a:r>
              <a:rPr lang="de-AT" sz="2400" kern="0" dirty="0" smtClean="0">
                <a:latin typeface="Arial" panose="020B0604020202020204" pitchFamily="34" charset="0"/>
                <a:cs typeface="Arial" panose="020B0604020202020204" pitchFamily="34" charset="0"/>
              </a:rPr>
              <a:t>die Musikkapelle von Fahrzeugen abgesichert werden, zumindest aber unmittelbar dahinter ein </a:t>
            </a:r>
            <a:r>
              <a:rPr lang="de-AT" sz="2400" kern="0" dirty="0">
                <a:latin typeface="Arial" panose="020B0604020202020204" pitchFamily="34" charset="0"/>
                <a:cs typeface="Arial" panose="020B0604020202020204" pitchFamily="34" charset="0"/>
              </a:rPr>
              <a:t>Fahrzeug </a:t>
            </a:r>
            <a:r>
              <a:rPr lang="de-AT" sz="2400" kern="0" dirty="0" smtClean="0">
                <a:latin typeface="Arial" panose="020B0604020202020204" pitchFamily="34" charset="0"/>
                <a:cs typeface="Arial" panose="020B0604020202020204" pitchFamily="34" charset="0"/>
              </a:rPr>
              <a:t>folgen. Auf diese Weise sollten Personenschäden in der Musikkapelle bzw. im Prozessionszug weitgehend vermieden werden.</a:t>
            </a:r>
            <a:endParaRPr lang="de-AT" sz="24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endParaRPr lang="de-AT" sz="2400" u="dbl" kern="0" dirty="0" smtClean="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400" u="dbl" kern="0" dirty="0" smtClean="0">
                <a:latin typeface="Arial" panose="020B0604020202020204" pitchFamily="34" charset="0"/>
                <a:cs typeface="Arial" panose="020B0604020202020204" pitchFamily="34" charset="0"/>
              </a:rPr>
              <a:t>Auf keinem Fall</a:t>
            </a:r>
            <a:r>
              <a:rPr lang="de-AT" sz="2400" kern="0" dirty="0" smtClean="0">
                <a:latin typeface="Arial" panose="020B0604020202020204" pitchFamily="34" charset="0"/>
                <a:cs typeface="Arial" panose="020B0604020202020204" pitchFamily="34" charset="0"/>
              </a:rPr>
              <a:t> dürfen </a:t>
            </a:r>
            <a:r>
              <a:rPr lang="de-AT" sz="2400" kern="0" dirty="0">
                <a:solidFill>
                  <a:srgbClr val="478947"/>
                </a:solidFill>
                <a:latin typeface="Arial" panose="020B0604020202020204" pitchFamily="34" charset="0"/>
                <a:cs typeface="Arial" panose="020B0604020202020204" pitchFamily="34" charset="0"/>
              </a:rPr>
              <a:t>Stabführer</a:t>
            </a:r>
            <a:r>
              <a:rPr lang="de-AT" sz="2400" kern="0" dirty="0">
                <a:latin typeface="Arial" panose="020B0604020202020204" pitchFamily="34" charset="0"/>
                <a:cs typeface="Arial" panose="020B0604020202020204" pitchFamily="34" charset="0"/>
              </a:rPr>
              <a:t> </a:t>
            </a:r>
            <a:r>
              <a:rPr lang="de-AT" sz="2400" kern="0" dirty="0" smtClean="0">
                <a:latin typeface="Arial" panose="020B0604020202020204" pitchFamily="34" charset="0"/>
                <a:cs typeface="Arial" panose="020B0604020202020204" pitchFamily="34" charset="0"/>
              </a:rPr>
              <a:t>und/oder </a:t>
            </a:r>
            <a:r>
              <a:rPr lang="de-AT" sz="2400" kern="0" dirty="0">
                <a:solidFill>
                  <a:srgbClr val="478947"/>
                </a:solidFill>
                <a:latin typeface="Arial" panose="020B0604020202020204" pitchFamily="34" charset="0"/>
                <a:cs typeface="Arial" panose="020B0604020202020204" pitchFamily="34" charset="0"/>
              </a:rPr>
              <a:t>Marketenderinnen</a:t>
            </a:r>
            <a:r>
              <a:rPr lang="de-AT" sz="2400" kern="0" dirty="0">
                <a:latin typeface="Arial" panose="020B0604020202020204" pitchFamily="34" charset="0"/>
                <a:cs typeface="Arial" panose="020B0604020202020204" pitchFamily="34" charset="0"/>
              </a:rPr>
              <a:t> vor der Musikkapelle den </a:t>
            </a:r>
            <a:r>
              <a:rPr lang="de-AT" sz="2400" u="dbl" kern="0" dirty="0">
                <a:latin typeface="Arial" panose="020B0604020202020204" pitchFamily="34" charset="0"/>
                <a:cs typeface="Arial" panose="020B0604020202020204" pitchFamily="34" charset="0"/>
              </a:rPr>
              <a:t>Gegenverkehr anhalten</a:t>
            </a:r>
            <a:r>
              <a:rPr lang="de-AT" sz="2400" kern="0" dirty="0" smtClean="0">
                <a:latin typeface="Arial" panose="020B0604020202020204" pitchFamily="34" charset="0"/>
                <a:cs typeface="Arial" panose="020B0604020202020204" pitchFamily="34" charset="0"/>
              </a:rPr>
              <a:t>!</a:t>
            </a:r>
          </a:p>
          <a:p>
            <a:pPr algn="just">
              <a:lnSpc>
                <a:spcPct val="100000"/>
              </a:lnSpc>
              <a:spcBef>
                <a:spcPts val="0"/>
              </a:spcBef>
              <a:spcAft>
                <a:spcPts val="0"/>
              </a:spcAft>
              <a:buClr>
                <a:srgbClr val="92D050"/>
              </a:buClr>
              <a:buSzPct val="80000"/>
            </a:pPr>
            <a:endParaRPr lang="de-AT" sz="2400" kern="0" dirty="0">
              <a:latin typeface="Arial" panose="020B0604020202020204" pitchFamily="34" charset="0"/>
              <a:cs typeface="Arial" panose="020B0604020202020204" pitchFamily="34" charset="0"/>
            </a:endParaRP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25</a:t>
            </a:fld>
            <a:endParaRPr lang="de-AT" dirty="0"/>
          </a:p>
        </p:txBody>
      </p:sp>
    </p:spTree>
    <p:extLst>
      <p:ext uri="{BB962C8B-B14F-4D97-AF65-F5344CB8AC3E}">
        <p14:creationId xmlns:p14="http://schemas.microsoft.com/office/powerpoint/2010/main" val="3304259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Meldepflicht - was ist zu </a:t>
            </a:r>
            <a:r>
              <a:rPr lang="de-AT" altLang="de-DE" sz="3000" b="1" dirty="0">
                <a:latin typeface="Arial" panose="020B0604020202020204" pitchFamily="34" charset="0"/>
                <a:cs typeface="Arial" panose="020B0604020202020204" pitchFamily="34" charset="0"/>
              </a:rPr>
              <a:t>m</a:t>
            </a:r>
            <a:r>
              <a:rPr lang="de-AT" altLang="de-DE" sz="3000" b="1" dirty="0" smtClean="0">
                <a:latin typeface="Arial" panose="020B0604020202020204" pitchFamily="34" charset="0"/>
                <a:cs typeface="Arial" panose="020B0604020202020204" pitchFamily="34" charset="0"/>
              </a:rPr>
              <a:t>elden ?</a:t>
            </a:r>
          </a:p>
        </p:txBody>
      </p:sp>
      <p:sp>
        <p:nvSpPr>
          <p:cNvPr id="8" name="Rectangle 3"/>
          <p:cNvSpPr txBox="1">
            <a:spLocks/>
          </p:cNvSpPr>
          <p:nvPr/>
        </p:nvSpPr>
        <p:spPr bwMode="auto">
          <a:xfrm>
            <a:off x="1455887" y="2315691"/>
            <a:ext cx="7920880" cy="39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Im Falle der Benützung einer Straße ist bei</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öffentlichen oder ortsüblichen Umzügen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volkstümlichen Festen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Prozessionen oder dergleichen</a:t>
            </a:r>
          </a:p>
          <a:p>
            <a:pPr algn="just">
              <a:lnSpc>
                <a:spcPct val="100000"/>
              </a:lnSpc>
              <a:spcBef>
                <a:spcPts val="0"/>
              </a:spcBef>
              <a:spcAft>
                <a:spcPts val="0"/>
              </a:spcAft>
              <a:buClr>
                <a:srgbClr val="92D050"/>
              </a:buClr>
              <a:buSzPct val="80000"/>
            </a:pPr>
            <a:r>
              <a:rPr lang="de-AT" sz="2400" u="sng" kern="0" dirty="0">
                <a:latin typeface="Arial" panose="020B0604020202020204" pitchFamily="34" charset="0"/>
                <a:cs typeface="Arial" panose="020B0604020202020204" pitchFamily="34" charset="0"/>
              </a:rPr>
              <a:t>d</a:t>
            </a:r>
            <a:r>
              <a:rPr lang="de-AT" sz="2400" u="sng" kern="0" dirty="0" smtClean="0">
                <a:latin typeface="Arial" panose="020B0604020202020204" pitchFamily="34" charset="0"/>
                <a:cs typeface="Arial" panose="020B0604020202020204" pitchFamily="34" charset="0"/>
              </a:rPr>
              <a:t>rei Tage zuvor</a:t>
            </a:r>
            <a:r>
              <a:rPr lang="de-AT" sz="2400" kern="0" dirty="0" smtClean="0">
                <a:latin typeface="Arial" panose="020B0604020202020204" pitchFamily="34" charset="0"/>
                <a:cs typeface="Arial" panose="020B0604020202020204" pitchFamily="34" charset="0"/>
              </a:rPr>
              <a:t> sowie bei</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a:latin typeface="Arial" panose="020B0604020202020204" pitchFamily="34" charset="0"/>
                <a:cs typeface="Arial" panose="020B0604020202020204" pitchFamily="34" charset="0"/>
              </a:rPr>
              <a:t>Leichenbegängnisse</a:t>
            </a:r>
          </a:p>
          <a:p>
            <a:pPr algn="just">
              <a:lnSpc>
                <a:spcPct val="100000"/>
              </a:lnSpc>
              <a:spcBef>
                <a:spcPts val="0"/>
              </a:spcBef>
              <a:spcAft>
                <a:spcPts val="0"/>
              </a:spcAft>
              <a:buClr>
                <a:srgbClr val="92D050"/>
              </a:buClr>
              <a:buSzPct val="80000"/>
            </a:pPr>
            <a:r>
              <a:rPr lang="de-AT" sz="2400" u="sng" kern="0" dirty="0" smtClean="0">
                <a:latin typeface="Arial" panose="020B0604020202020204" pitchFamily="34" charset="0"/>
                <a:cs typeface="Arial" panose="020B0604020202020204" pitchFamily="34" charset="0"/>
              </a:rPr>
              <a:t>24 Stunden zuvor</a:t>
            </a:r>
            <a:r>
              <a:rPr lang="de-AT" sz="2400" kern="0" dirty="0" smtClean="0">
                <a:latin typeface="Arial" panose="020B0604020202020204" pitchFamily="34" charset="0"/>
                <a:cs typeface="Arial" panose="020B0604020202020204" pitchFamily="34" charset="0"/>
              </a:rPr>
              <a:t> die </a:t>
            </a:r>
            <a:r>
              <a:rPr lang="de-AT" sz="2400" u="dbl" kern="0" dirty="0" smtClean="0">
                <a:latin typeface="Arial" panose="020B0604020202020204" pitchFamily="34" charset="0"/>
                <a:cs typeface="Arial" panose="020B0604020202020204" pitchFamily="34" charset="0"/>
              </a:rPr>
              <a:t>Anzeige</a:t>
            </a:r>
            <a:r>
              <a:rPr lang="de-AT" sz="2400" kern="0" dirty="0" smtClean="0">
                <a:latin typeface="Arial" panose="020B0604020202020204" pitchFamily="34" charset="0"/>
                <a:cs typeface="Arial" panose="020B0604020202020204" pitchFamily="34" charset="0"/>
              </a:rPr>
              <a:t> zu erstatten.</a:t>
            </a:r>
          </a:p>
          <a:p>
            <a:pPr algn="just">
              <a:lnSpc>
                <a:spcPct val="100000"/>
              </a:lnSpc>
              <a:spcBef>
                <a:spcPts val="0"/>
              </a:spcBef>
              <a:spcAft>
                <a:spcPts val="0"/>
              </a:spcAft>
              <a:buClr>
                <a:srgbClr val="92D050"/>
              </a:buClr>
              <a:buSzPct val="80000"/>
            </a:pPr>
            <a:r>
              <a:rPr lang="de-AT" sz="1800" i="1" kern="0" dirty="0" smtClean="0">
                <a:latin typeface="Arial" panose="020B0604020202020204" pitchFamily="34" charset="0"/>
                <a:cs typeface="Arial" panose="020B0604020202020204" pitchFamily="34" charset="0"/>
              </a:rPr>
              <a:t>(§ 86 StVO)</a:t>
            </a:r>
            <a:r>
              <a:rPr lang="de-AT" sz="2400" kern="0" dirty="0" smtClean="0">
                <a:latin typeface="Arial" panose="020B0604020202020204" pitchFamily="34" charset="0"/>
                <a:cs typeface="Arial" panose="020B0604020202020204" pitchFamily="34" charset="0"/>
              </a:rPr>
              <a:t>.</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26</a:t>
            </a:fld>
            <a:endParaRPr lang="de-AT" dirty="0"/>
          </a:p>
        </p:txBody>
      </p:sp>
    </p:spTree>
    <p:extLst>
      <p:ext uri="{BB962C8B-B14F-4D97-AF65-F5344CB8AC3E}">
        <p14:creationId xmlns:p14="http://schemas.microsoft.com/office/powerpoint/2010/main" val="336560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20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Meldepflicht - wer hat zu melden ?</a:t>
            </a:r>
          </a:p>
        </p:txBody>
      </p:sp>
      <p:sp>
        <p:nvSpPr>
          <p:cNvPr id="8" name="Rectangle 3"/>
          <p:cNvSpPr txBox="1">
            <a:spLocks/>
          </p:cNvSpPr>
          <p:nvPr/>
        </p:nvSpPr>
        <p:spPr bwMode="auto">
          <a:xfrm>
            <a:off x="1455887" y="2315691"/>
            <a:ext cx="7920880" cy="39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Im Falle von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öffentlichen oder ortsüblichen Umzügen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volkstümlichen Festen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Prozessionen oder dergleichen</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a:latin typeface="Arial" panose="020B0604020202020204" pitchFamily="34" charset="0"/>
                <a:cs typeface="Arial" panose="020B0604020202020204" pitchFamily="34" charset="0"/>
              </a:rPr>
              <a:t>v</a:t>
            </a:r>
            <a:r>
              <a:rPr lang="de-AT" sz="2400" kern="0" dirty="0" smtClean="0">
                <a:latin typeface="Arial" panose="020B0604020202020204" pitchFamily="34" charset="0"/>
                <a:cs typeface="Arial" panose="020B0604020202020204" pitchFamily="34" charset="0"/>
              </a:rPr>
              <a:t>om jeweiligen Veranstalter</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Leichenbegängnisse</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smtClean="0">
                <a:latin typeface="Arial" panose="020B0604020202020204" pitchFamily="34" charset="0"/>
                <a:cs typeface="Arial" panose="020B0604020202020204" pitchFamily="34" charset="0"/>
              </a:rPr>
              <a:t>vom Bestattungsinstitut</a:t>
            </a:r>
          </a:p>
          <a:p>
            <a:pPr algn="just">
              <a:lnSpc>
                <a:spcPct val="100000"/>
              </a:lnSpc>
              <a:spcBef>
                <a:spcPts val="0"/>
              </a:spcBef>
              <a:spcAft>
                <a:spcPts val="0"/>
              </a:spcAft>
              <a:buClr>
                <a:srgbClr val="92D050"/>
              </a:buClr>
              <a:buSzPct val="80000"/>
            </a:pPr>
            <a:r>
              <a:rPr lang="de-AT" sz="1800" i="1" kern="0" dirty="0" smtClean="0">
                <a:latin typeface="Arial" panose="020B0604020202020204" pitchFamily="34" charset="0"/>
                <a:cs typeface="Arial" panose="020B0604020202020204" pitchFamily="34" charset="0"/>
              </a:rPr>
              <a:t>(§ 86 StVO)</a:t>
            </a:r>
            <a:r>
              <a:rPr lang="de-AT" sz="2400" kern="0" dirty="0" smtClean="0">
                <a:latin typeface="Arial" panose="020B0604020202020204" pitchFamily="34" charset="0"/>
                <a:cs typeface="Arial" panose="020B0604020202020204" pitchFamily="34" charset="0"/>
              </a:rPr>
              <a:t>.</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27</a:t>
            </a:fld>
            <a:endParaRPr lang="de-AT" dirty="0"/>
          </a:p>
        </p:txBody>
      </p:sp>
    </p:spTree>
    <p:extLst>
      <p:ext uri="{BB962C8B-B14F-4D97-AF65-F5344CB8AC3E}">
        <p14:creationId xmlns:p14="http://schemas.microsoft.com/office/powerpoint/2010/main" val="1462456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20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Meldepflicht – wohin ist zu melden ?</a:t>
            </a:r>
          </a:p>
        </p:txBody>
      </p:sp>
      <p:sp>
        <p:nvSpPr>
          <p:cNvPr id="8" name="Rectangle 3"/>
          <p:cNvSpPr txBox="1">
            <a:spLocks/>
          </p:cNvSpPr>
          <p:nvPr/>
        </p:nvSpPr>
        <p:spPr bwMode="auto">
          <a:xfrm>
            <a:off x="1455887" y="2315691"/>
            <a:ext cx="7920880" cy="45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Bei</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öffentlichen oder ortsüblichen Umzügen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volkstümlichen Festen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Prozessionen oder dergleichen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Leichenbegängnisse</a:t>
            </a: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ist im</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a:latin typeface="Arial" panose="020B0604020202020204" pitchFamily="34" charset="0"/>
                <a:cs typeface="Arial" panose="020B0604020202020204" pitchFamily="34" charset="0"/>
              </a:rPr>
              <a:t>l</a:t>
            </a:r>
            <a:r>
              <a:rPr lang="de-AT" sz="2400" kern="0" dirty="0" smtClean="0">
                <a:latin typeface="Arial" panose="020B0604020202020204" pitchFamily="34" charset="0"/>
                <a:cs typeface="Arial" panose="020B0604020202020204" pitchFamily="34" charset="0"/>
              </a:rPr>
              <a:t>ändlichen Bereich</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smtClean="0">
                <a:latin typeface="Arial" panose="020B0604020202020204" pitchFamily="34" charset="0"/>
                <a:cs typeface="Arial" panose="020B0604020202020204" pitchFamily="34" charset="0"/>
              </a:rPr>
              <a:t>an die Gemeinde</a:t>
            </a:r>
            <a:endParaRPr lang="de-AT" sz="24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städtischen Bereich</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smtClean="0">
                <a:latin typeface="Arial" panose="020B0604020202020204" pitchFamily="34" charset="0"/>
                <a:cs typeface="Arial" panose="020B0604020202020204" pitchFamily="34" charset="0"/>
              </a:rPr>
              <a:t>an die Landespolizeidirektion</a:t>
            </a:r>
            <a:endParaRPr lang="de-AT" sz="2400" kern="0" dirty="0">
              <a:latin typeface="Arial" panose="020B0604020202020204" pitchFamily="34" charset="0"/>
              <a:cs typeface="Arial" panose="020B0604020202020204" pitchFamily="34" charset="0"/>
            </a:endParaRPr>
          </a:p>
          <a:p>
            <a:pPr algn="just">
              <a:lnSpc>
                <a:spcPct val="100000"/>
              </a:lnSpc>
              <a:spcBef>
                <a:spcPts val="0"/>
              </a:spcBef>
              <a:spcAft>
                <a:spcPts val="0"/>
              </a:spcAft>
              <a:buClr>
                <a:srgbClr val="92D050"/>
              </a:buClr>
              <a:buSzPct val="80000"/>
            </a:pPr>
            <a:r>
              <a:rPr lang="de-AT" sz="2400" kern="0" dirty="0">
                <a:latin typeface="Arial" panose="020B0604020202020204" pitchFamily="34" charset="0"/>
                <a:cs typeface="Arial" panose="020B0604020202020204" pitchFamily="34" charset="0"/>
              </a:rPr>
              <a:t>d</a:t>
            </a:r>
            <a:r>
              <a:rPr lang="de-AT" sz="2400" kern="0" dirty="0" smtClean="0">
                <a:latin typeface="Arial" panose="020B0604020202020204" pitchFamily="34" charset="0"/>
                <a:cs typeface="Arial" panose="020B0604020202020204" pitchFamily="34" charset="0"/>
              </a:rPr>
              <a:t>ie Anzeige zu erstatten.</a:t>
            </a:r>
          </a:p>
          <a:p>
            <a:pPr algn="just">
              <a:lnSpc>
                <a:spcPct val="100000"/>
              </a:lnSpc>
              <a:spcBef>
                <a:spcPts val="0"/>
              </a:spcBef>
              <a:spcAft>
                <a:spcPts val="0"/>
              </a:spcAft>
              <a:buClr>
                <a:srgbClr val="92D050"/>
              </a:buClr>
              <a:buSzPct val="80000"/>
            </a:pPr>
            <a:r>
              <a:rPr lang="de-AT" sz="1800" i="1" kern="0" dirty="0" smtClean="0">
                <a:latin typeface="Arial" panose="020B0604020202020204" pitchFamily="34" charset="0"/>
                <a:cs typeface="Arial" panose="020B0604020202020204" pitchFamily="34" charset="0"/>
              </a:rPr>
              <a:t>(§ 86 StVO)</a:t>
            </a:r>
            <a:r>
              <a:rPr lang="de-AT" sz="2400" kern="0" dirty="0" smtClean="0">
                <a:latin typeface="Arial" panose="020B0604020202020204" pitchFamily="34" charset="0"/>
                <a:cs typeface="Arial" panose="020B0604020202020204" pitchFamily="34" charset="0"/>
              </a:rPr>
              <a:t>.</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28</a:t>
            </a:fld>
            <a:endParaRPr lang="de-AT" dirty="0"/>
          </a:p>
        </p:txBody>
      </p:sp>
    </p:spTree>
    <p:extLst>
      <p:ext uri="{BB962C8B-B14F-4D97-AF65-F5344CB8AC3E}">
        <p14:creationId xmlns:p14="http://schemas.microsoft.com/office/powerpoint/2010/main" val="729673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2000"/>
                                        <p:tgtEl>
                                          <p:spTgt spid="8">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2000"/>
                                        <p:tgtEl>
                                          <p:spTgt spid="8">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2000"/>
                                        <p:tgtEl>
                                          <p:spTgt spid="8">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2000"/>
                                        <p:tgtEl>
                                          <p:spTgt spid="8">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2000"/>
                                        <p:tgtEl>
                                          <p:spTgt spid="8">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fade">
                                      <p:cBhvr>
                                        <p:cTn id="42" dur="2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49"/>
            <a:ext cx="7848872" cy="832947"/>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Meldepflicht</a:t>
            </a:r>
          </a:p>
          <a:p>
            <a:pPr algn="ctr"/>
            <a:r>
              <a:rPr lang="de-AT" altLang="de-DE" sz="3000" b="1" dirty="0">
                <a:latin typeface="Arial" panose="020B0604020202020204" pitchFamily="34" charset="0"/>
                <a:cs typeface="Arial" panose="020B0604020202020204" pitchFamily="34" charset="0"/>
              </a:rPr>
              <a:t>W</a:t>
            </a:r>
            <a:r>
              <a:rPr lang="de-AT" altLang="de-DE" sz="3000" b="1" dirty="0" smtClean="0">
                <a:latin typeface="Arial" panose="020B0604020202020204" pitchFamily="34" charset="0"/>
                <a:cs typeface="Arial" panose="020B0604020202020204" pitchFamily="34" charset="0"/>
              </a:rPr>
              <a:t>as hat die Anzeige zu beinhalten ?</a:t>
            </a:r>
          </a:p>
        </p:txBody>
      </p:sp>
      <p:sp>
        <p:nvSpPr>
          <p:cNvPr id="8" name="Rectangle 3"/>
          <p:cNvSpPr txBox="1">
            <a:spLocks/>
          </p:cNvSpPr>
          <p:nvPr/>
        </p:nvSpPr>
        <p:spPr bwMode="auto">
          <a:xfrm>
            <a:off x="1455887" y="2629295"/>
            <a:ext cx="7920880" cy="424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Grundsätzlich unterliegt die Anzeige nach § 86 StVO keiner besonderen Form.</a:t>
            </a:r>
          </a:p>
          <a:p>
            <a:pPr algn="just">
              <a:lnSpc>
                <a:spcPct val="100000"/>
              </a:lnSpc>
              <a:spcBef>
                <a:spcPts val="0"/>
              </a:spcBef>
              <a:spcAft>
                <a:spcPts val="0"/>
              </a:spcAft>
              <a:buClr>
                <a:srgbClr val="92D050"/>
              </a:buClr>
              <a:buSzPct val="80000"/>
            </a:pPr>
            <a:endParaRPr lang="de-AT" sz="2400" kern="0" dirty="0" smtClean="0">
              <a:latin typeface="Arial" panose="020B0604020202020204" pitchFamily="34" charset="0"/>
              <a:cs typeface="Arial" panose="020B0604020202020204" pitchFamily="34" charset="0"/>
            </a:endParaRP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Die Anzeige hat aber zu enthalten:</a:t>
            </a:r>
          </a:p>
          <a:p>
            <a:pPr marL="571500" indent="-571500" algn="just">
              <a:lnSpc>
                <a:spcPct val="100000"/>
              </a:lnSpc>
              <a:spcBef>
                <a:spcPts val="0"/>
              </a:spcBef>
              <a:spcAft>
                <a:spcPts val="0"/>
              </a:spcAft>
              <a:buClr>
                <a:schemeClr val="bg1"/>
              </a:buClr>
              <a:buSzPct val="80000"/>
              <a:buFont typeface="Wingdings" pitchFamily="2"/>
              <a:buChar char=""/>
            </a:pPr>
            <a:r>
              <a:rPr lang="de-AT" sz="2400" kern="0" dirty="0" smtClean="0">
                <a:latin typeface="Arial" panose="020B0604020202020204" pitchFamily="34" charset="0"/>
                <a:cs typeface="Arial" panose="020B0604020202020204" pitchFamily="34" charset="0"/>
              </a:rPr>
              <a:t>genauer</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Grund der Beeinträchtigung</a:t>
            </a:r>
            <a:endParaRPr lang="de-AT" sz="24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Zeitpunkt bzw. Zeitraum</a:t>
            </a:r>
            <a:endParaRPr lang="de-AT" sz="24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Örtlichkeit</a:t>
            </a:r>
            <a:endParaRPr lang="de-AT" sz="2400" kern="0" dirty="0">
              <a:latin typeface="Arial" panose="020B0604020202020204" pitchFamily="34" charset="0"/>
              <a:cs typeface="Arial" panose="020B0604020202020204" pitchFamily="34" charset="0"/>
            </a:endParaRPr>
          </a:p>
          <a:p>
            <a:pPr algn="just">
              <a:lnSpc>
                <a:spcPct val="100000"/>
              </a:lnSpc>
              <a:spcBef>
                <a:spcPts val="0"/>
              </a:spcBef>
              <a:spcAft>
                <a:spcPts val="0"/>
              </a:spcAft>
              <a:buClr>
                <a:srgbClr val="92D050"/>
              </a:buClr>
              <a:buSzPct val="80000"/>
            </a:pPr>
            <a:r>
              <a:rPr lang="de-AT" sz="1800" i="1" kern="0" dirty="0" smtClean="0">
                <a:latin typeface="Arial" panose="020B0604020202020204" pitchFamily="34" charset="0"/>
                <a:cs typeface="Arial" panose="020B0604020202020204" pitchFamily="34" charset="0"/>
              </a:rPr>
              <a:t>(§ 86 StVO)</a:t>
            </a:r>
            <a:r>
              <a:rPr lang="de-AT" sz="2400" kern="0" dirty="0" smtClean="0">
                <a:latin typeface="Arial" panose="020B0604020202020204" pitchFamily="34" charset="0"/>
                <a:cs typeface="Arial" panose="020B0604020202020204" pitchFamily="34" charset="0"/>
              </a:rPr>
              <a:t>.</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29</a:t>
            </a:fld>
            <a:endParaRPr lang="de-AT" dirty="0"/>
          </a:p>
        </p:txBody>
      </p:sp>
    </p:spTree>
    <p:extLst>
      <p:ext uri="{BB962C8B-B14F-4D97-AF65-F5344CB8AC3E}">
        <p14:creationId xmlns:p14="http://schemas.microsoft.com/office/powerpoint/2010/main" val="28479767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20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2000"/>
                                        <p:tgtEl>
                                          <p:spTgt spid="8">
                                            <p:txEl>
                                              <p:pRg st="6" end="6"/>
                                            </p:txEl>
                                          </p:spTgt>
                                        </p:tgtEl>
                                      </p:cBhvr>
                                    </p:animEffect>
                                  </p:childTnLst>
                                </p:cTn>
                              </p:par>
                            </p:childTnLst>
                          </p:cTn>
                        </p:par>
                        <p:par>
                          <p:cTn id="30" fill="hold">
                            <p:stCondLst>
                              <p:cond delay="2000"/>
                            </p:stCondLst>
                            <p:childTnLst>
                              <p:par>
                                <p:cTn id="31" presetID="10" presetClass="entr" presetSubtype="0" fill="hold" grpId="0" nodeType="afterEffect">
                                  <p:stCondLst>
                                    <p:cond delay="50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0"/>
          </p:nvPr>
        </p:nvSpPr>
        <p:spPr>
          <a:xfrm>
            <a:off x="2968056" y="397049"/>
            <a:ext cx="7056783" cy="1296144"/>
          </a:xfrm>
        </p:spPr>
        <p:txBody>
          <a:bodyPr/>
          <a:lstStyle/>
          <a:p>
            <a:r>
              <a:rPr lang="de-AT" dirty="0" smtClean="0"/>
              <a:t>Stabführerausbildung</a:t>
            </a:r>
            <a:endParaRPr lang="de-AT" dirty="0"/>
          </a:p>
        </p:txBody>
      </p:sp>
      <p:sp>
        <p:nvSpPr>
          <p:cNvPr id="3" name="Inhaltsplatzhalter 2"/>
          <p:cNvSpPr>
            <a:spLocks noGrp="1"/>
          </p:cNvSpPr>
          <p:nvPr>
            <p:ph idx="1"/>
          </p:nvPr>
        </p:nvSpPr>
        <p:spPr/>
        <p:txBody>
          <a:bodyPr/>
          <a:lstStyle/>
          <a:p>
            <a:r>
              <a:rPr lang="de-AT" dirty="0"/>
              <a:t>5</a:t>
            </a:r>
            <a:r>
              <a:rPr lang="de-AT" dirty="0" smtClean="0"/>
              <a:t>. Einheit</a:t>
            </a:r>
          </a:p>
          <a:p>
            <a:pPr marL="0" indent="0">
              <a:buNone/>
            </a:pPr>
            <a:endParaRPr lang="de-AT" dirty="0" smtClean="0"/>
          </a:p>
          <a:p>
            <a:pPr lvl="1"/>
            <a:r>
              <a:rPr lang="de-AT" dirty="0" smtClean="0"/>
              <a:t>Wiederholung</a:t>
            </a:r>
          </a:p>
          <a:p>
            <a:pPr lvl="1"/>
            <a:r>
              <a:rPr lang="de-AT" dirty="0" smtClean="0"/>
              <a:t>Dirigieren</a:t>
            </a:r>
          </a:p>
          <a:p>
            <a:pPr lvl="3"/>
            <a:r>
              <a:rPr lang="de-AT" dirty="0" smtClean="0"/>
              <a:t>Marsch</a:t>
            </a:r>
          </a:p>
          <a:p>
            <a:pPr lvl="3"/>
            <a:r>
              <a:rPr lang="de-AT" dirty="0" smtClean="0"/>
              <a:t>Landes,- Bundeshymne</a:t>
            </a:r>
          </a:p>
          <a:p>
            <a:pPr lvl="3"/>
            <a:r>
              <a:rPr lang="de-AT" dirty="0" smtClean="0"/>
              <a:t>Kameradenlied</a:t>
            </a:r>
          </a:p>
          <a:p>
            <a:pPr lvl="1"/>
            <a:r>
              <a:rPr lang="de-AT" dirty="0" smtClean="0"/>
              <a:t>Musikkapellen im Straßenverkehr</a:t>
            </a:r>
          </a:p>
          <a:p>
            <a:pPr lvl="1"/>
            <a:r>
              <a:rPr lang="de-AT" dirty="0" smtClean="0"/>
              <a:t>Praktische </a:t>
            </a:r>
            <a:r>
              <a:rPr lang="de-AT" dirty="0"/>
              <a:t>Aspekte des </a:t>
            </a:r>
            <a:r>
              <a:rPr lang="de-AT" dirty="0" smtClean="0"/>
              <a:t>Stabführens</a:t>
            </a:r>
          </a:p>
          <a:p>
            <a:pPr lvl="3"/>
            <a:r>
              <a:rPr lang="de-DE" dirty="0"/>
              <a:t>Tagesgeschäft eines </a:t>
            </a:r>
            <a:r>
              <a:rPr lang="de-DE" dirty="0" smtClean="0"/>
              <a:t>Stabführers</a:t>
            </a:r>
            <a:endParaRPr lang="de-AT" dirty="0" smtClean="0"/>
          </a:p>
          <a:p>
            <a:pPr lvl="3"/>
            <a:r>
              <a:rPr lang="de-AT" dirty="0"/>
              <a:t>Ablauf Marschmusikbewertung</a:t>
            </a:r>
          </a:p>
          <a:p>
            <a:pPr marL="457200" lvl="1" indent="0">
              <a:buNone/>
            </a:pPr>
            <a:endParaRPr lang="de-AT" sz="1100" dirty="0" smtClean="0"/>
          </a:p>
          <a:p>
            <a:pPr marL="457200" lvl="1" indent="0">
              <a:buNone/>
            </a:pPr>
            <a:r>
              <a:rPr lang="de-AT" sz="2000" dirty="0" smtClean="0"/>
              <a:t>Hilfsmittel</a:t>
            </a:r>
            <a:r>
              <a:rPr lang="de-AT" sz="2000" dirty="0"/>
              <a:t>: Buch und DVD Musik in </a:t>
            </a:r>
            <a:r>
              <a:rPr lang="de-AT" sz="2000" dirty="0" smtClean="0"/>
              <a:t>Bewegung, Übungskapelle mit Kplm</a:t>
            </a:r>
            <a:endParaRPr lang="de-AT" sz="2000" dirty="0"/>
          </a:p>
          <a:p>
            <a:pPr marL="457200" lvl="1" indent="0">
              <a:buNone/>
            </a:pPr>
            <a:endParaRPr lang="de-AT" sz="2000" dirty="0" smtClean="0"/>
          </a:p>
          <a:p>
            <a:pPr marL="914400" lvl="2" indent="0">
              <a:buNone/>
            </a:pPr>
            <a:endParaRPr lang="de-AT" dirty="0" smtClean="0"/>
          </a:p>
          <a:p>
            <a:pPr marL="1828800" lvl="4" indent="0">
              <a:buNone/>
            </a:pPr>
            <a:endParaRPr lang="de-AT" dirty="0" smtClean="0"/>
          </a:p>
        </p:txBody>
      </p:sp>
      <p:sp>
        <p:nvSpPr>
          <p:cNvPr id="4" name="Datumsplatzhalter 3"/>
          <p:cNvSpPr>
            <a:spLocks noGrp="1"/>
          </p:cNvSpPr>
          <p:nvPr>
            <p:ph type="dt" sz="half" idx="7"/>
          </p:nvPr>
        </p:nvSpPr>
        <p:spPr/>
        <p:txBody>
          <a:bodyPr/>
          <a:lstStyle/>
          <a:p>
            <a:pPr lvl="0"/>
            <a:r>
              <a:rPr lang="de-DE" dirty="0" smtClean="0"/>
              <a:t>5.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3</a:t>
            </a:fld>
            <a:endParaRPr lang="de-AT" dirty="0"/>
          </a:p>
        </p:txBody>
      </p:sp>
    </p:spTree>
    <p:extLst>
      <p:ext uri="{BB962C8B-B14F-4D97-AF65-F5344CB8AC3E}">
        <p14:creationId xmlns:p14="http://schemas.microsoft.com/office/powerpoint/2010/main" val="3148825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49"/>
            <a:ext cx="7848872" cy="832947"/>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Meldepflicht</a:t>
            </a:r>
            <a:br>
              <a:rPr lang="de-AT" altLang="de-DE" sz="3000" b="1" dirty="0" smtClean="0">
                <a:latin typeface="Arial" panose="020B0604020202020204" pitchFamily="34" charset="0"/>
                <a:cs typeface="Arial" panose="020B0604020202020204" pitchFamily="34" charset="0"/>
              </a:rPr>
            </a:br>
            <a:r>
              <a:rPr lang="de-AT" altLang="de-DE" sz="3000" b="1" dirty="0" smtClean="0">
                <a:latin typeface="Arial" panose="020B0604020202020204" pitchFamily="34" charset="0"/>
                <a:cs typeface="Arial" panose="020B0604020202020204" pitchFamily="34" charset="0"/>
              </a:rPr>
              <a:t>Straßensperre wegen Musikertreffen ?</a:t>
            </a:r>
          </a:p>
        </p:txBody>
      </p:sp>
      <p:sp>
        <p:nvSpPr>
          <p:cNvPr id="8" name="Rectangle 3"/>
          <p:cNvSpPr txBox="1">
            <a:spLocks/>
          </p:cNvSpPr>
          <p:nvPr/>
        </p:nvSpPr>
        <p:spPr bwMode="auto">
          <a:xfrm>
            <a:off x="1455887" y="2629295"/>
            <a:ext cx="7920880" cy="388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Sollte aufgrund eines Musikertreffens bzw. des Einmarsches der Gastkapellen eine Straßensperre erforderlich sein, so muss von die Musikkapelle mind. zwei Wochen vor der Veranstaltung im Falle</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einer Gemeindestraße</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a:latin typeface="Arial" panose="020B0604020202020204" pitchFamily="34" charset="0"/>
                <a:cs typeface="Arial" panose="020B0604020202020204" pitchFamily="34" charset="0"/>
              </a:rPr>
              <a:t>a</a:t>
            </a:r>
            <a:r>
              <a:rPr lang="de-AT" sz="2400" kern="0" dirty="0" smtClean="0">
                <a:latin typeface="Arial" panose="020B0604020202020204" pitchFamily="34" charset="0"/>
                <a:cs typeface="Arial" panose="020B0604020202020204" pitchFamily="34" charset="0"/>
              </a:rPr>
              <a:t>n die Gemeinde</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a:latin typeface="Arial" panose="020B0604020202020204" pitchFamily="34" charset="0"/>
                <a:cs typeface="Arial" panose="020B0604020202020204" pitchFamily="34" charset="0"/>
              </a:rPr>
              <a:t>e</a:t>
            </a:r>
            <a:r>
              <a:rPr lang="de-AT" sz="2400" kern="0" dirty="0" smtClean="0">
                <a:latin typeface="Arial" panose="020B0604020202020204" pitchFamily="34" charset="0"/>
                <a:cs typeface="Arial" panose="020B0604020202020204" pitchFamily="34" charset="0"/>
              </a:rPr>
              <a:t>iner Landes- oder Bundesstraße</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a:latin typeface="Arial" panose="020B0604020202020204" pitchFamily="34" charset="0"/>
                <a:cs typeface="Arial" panose="020B0604020202020204" pitchFamily="34" charset="0"/>
              </a:rPr>
              <a:t>a</a:t>
            </a:r>
            <a:r>
              <a:rPr lang="de-AT" sz="2400" kern="0" dirty="0" smtClean="0">
                <a:latin typeface="Arial" panose="020B0604020202020204" pitchFamily="34" charset="0"/>
                <a:cs typeface="Arial" panose="020B0604020202020204" pitchFamily="34" charset="0"/>
              </a:rPr>
              <a:t>n die Bezirksverwaltungsbehörde</a:t>
            </a:r>
          </a:p>
          <a:p>
            <a:pPr algn="just">
              <a:lnSpc>
                <a:spcPct val="100000"/>
              </a:lnSpc>
              <a:spcBef>
                <a:spcPts val="0"/>
              </a:spcBef>
              <a:spcAft>
                <a:spcPts val="0"/>
              </a:spcAft>
              <a:buClr>
                <a:srgbClr val="92D050"/>
              </a:buClr>
              <a:buSzPct val="80000"/>
            </a:pPr>
            <a:r>
              <a:rPr lang="de-AT" sz="2400" kern="0" dirty="0">
                <a:latin typeface="Arial" panose="020B0604020202020204" pitchFamily="34" charset="0"/>
                <a:cs typeface="Arial" panose="020B0604020202020204" pitchFamily="34" charset="0"/>
              </a:rPr>
              <a:t>e</a:t>
            </a:r>
            <a:r>
              <a:rPr lang="de-AT" sz="2400" kern="0" dirty="0" smtClean="0">
                <a:latin typeface="Arial" panose="020B0604020202020204" pitchFamily="34" charset="0"/>
                <a:cs typeface="Arial" panose="020B0604020202020204" pitchFamily="34" charset="0"/>
              </a:rPr>
              <a:t>in Ansuchen um eine straßenpolizeiliche Bewilligung </a:t>
            </a:r>
            <a:br>
              <a:rPr lang="de-AT" sz="2400" kern="0" dirty="0" smtClean="0">
                <a:latin typeface="Arial" panose="020B0604020202020204" pitchFamily="34" charset="0"/>
                <a:cs typeface="Arial" panose="020B0604020202020204" pitchFamily="34" charset="0"/>
              </a:rPr>
            </a:br>
            <a:r>
              <a:rPr lang="de-AT" sz="1800" i="1" kern="0" dirty="0" smtClean="0">
                <a:latin typeface="Arial" panose="020B0604020202020204" pitchFamily="34" charset="0"/>
                <a:cs typeface="Arial" panose="020B0604020202020204" pitchFamily="34" charset="0"/>
              </a:rPr>
              <a:t>(§ 82 StVO)</a:t>
            </a:r>
            <a:r>
              <a:rPr lang="de-AT" sz="2400" kern="0" dirty="0" smtClean="0">
                <a:latin typeface="Arial" panose="020B0604020202020204" pitchFamily="34" charset="0"/>
                <a:cs typeface="Arial" panose="020B0604020202020204" pitchFamily="34" charset="0"/>
              </a:rPr>
              <a:t> stellen.</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30</a:t>
            </a:fld>
            <a:endParaRPr lang="de-AT" dirty="0"/>
          </a:p>
        </p:txBody>
      </p:sp>
    </p:spTree>
    <p:extLst>
      <p:ext uri="{BB962C8B-B14F-4D97-AF65-F5344CB8AC3E}">
        <p14:creationId xmlns:p14="http://schemas.microsoft.com/office/powerpoint/2010/main" val="4092065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49"/>
            <a:ext cx="7848872" cy="832947"/>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Meldepflicht</a:t>
            </a:r>
            <a:br>
              <a:rPr lang="de-AT" altLang="de-DE" sz="3000" b="1" dirty="0" smtClean="0">
                <a:latin typeface="Arial" panose="020B0604020202020204" pitchFamily="34" charset="0"/>
                <a:cs typeface="Arial" panose="020B0604020202020204" pitchFamily="34" charset="0"/>
              </a:rPr>
            </a:br>
            <a:r>
              <a:rPr lang="de-AT" altLang="de-DE" sz="3000" b="1" dirty="0" smtClean="0">
                <a:latin typeface="Arial" panose="020B0604020202020204" pitchFamily="34" charset="0"/>
                <a:cs typeface="Arial" panose="020B0604020202020204" pitchFamily="34" charset="0"/>
              </a:rPr>
              <a:t>Straßensperre wegen Musikertreffen ?</a:t>
            </a:r>
          </a:p>
        </p:txBody>
      </p:sp>
      <p:sp>
        <p:nvSpPr>
          <p:cNvPr id="8" name="Rectangle 3"/>
          <p:cNvSpPr txBox="1">
            <a:spLocks/>
          </p:cNvSpPr>
          <p:nvPr/>
        </p:nvSpPr>
        <p:spPr bwMode="auto">
          <a:xfrm>
            <a:off x="1455887" y="2629295"/>
            <a:ext cx="7920880" cy="388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Im Falle</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einer Gemeindestraße</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smtClean="0">
                <a:latin typeface="Arial" panose="020B0604020202020204" pitchFamily="34" charset="0"/>
                <a:cs typeface="Arial" panose="020B0604020202020204" pitchFamily="34" charset="0"/>
              </a:rPr>
              <a:t>erlässt die Gemeinde</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a:latin typeface="Arial" panose="020B0604020202020204" pitchFamily="34" charset="0"/>
                <a:cs typeface="Arial" panose="020B0604020202020204" pitchFamily="34" charset="0"/>
              </a:rPr>
              <a:t>e</a:t>
            </a:r>
            <a:r>
              <a:rPr lang="de-AT" sz="2400" kern="0" dirty="0" smtClean="0">
                <a:latin typeface="Arial" panose="020B0604020202020204" pitchFamily="34" charset="0"/>
                <a:cs typeface="Arial" panose="020B0604020202020204" pitchFamily="34" charset="0"/>
              </a:rPr>
              <a:t>iner Landes- oder Bundesstraße</a:t>
            </a:r>
          </a:p>
          <a:p>
            <a:pPr marL="1028700" lvl="1" indent="-571500" algn="just">
              <a:lnSpc>
                <a:spcPct val="100000"/>
              </a:lnSpc>
              <a:spcBef>
                <a:spcPts val="0"/>
              </a:spcBef>
              <a:spcAft>
                <a:spcPts val="0"/>
              </a:spcAft>
              <a:buClr>
                <a:srgbClr val="FF0000"/>
              </a:buClr>
              <a:buSzPct val="80000"/>
              <a:buFont typeface="Wingdings" panose="05000000000000000000" pitchFamily="2" charset="2"/>
              <a:buChar char="Ø"/>
            </a:pPr>
            <a:r>
              <a:rPr lang="de-AT" sz="2400" kern="0" dirty="0" smtClean="0">
                <a:latin typeface="Arial" panose="020B0604020202020204" pitchFamily="34" charset="0"/>
                <a:cs typeface="Arial" panose="020B0604020202020204" pitchFamily="34" charset="0"/>
              </a:rPr>
              <a:t>erlässt die Bezirksverwaltungsbehörde</a:t>
            </a: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einen Bescheid, worin die straßenpolizeiliche Bewilligung gem. § 82 StVO erteilt wird.</a:t>
            </a: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Aufgrund dieses Bescheides erlässt wiederum die Bezirksverwaltungsbehörde eine Verordnung hins. der Straßensperre.</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31</a:t>
            </a:fld>
            <a:endParaRPr lang="de-AT" dirty="0"/>
          </a:p>
        </p:txBody>
      </p:sp>
    </p:spTree>
    <p:extLst>
      <p:ext uri="{BB962C8B-B14F-4D97-AF65-F5344CB8AC3E}">
        <p14:creationId xmlns:p14="http://schemas.microsoft.com/office/powerpoint/2010/main" val="33005928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2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796350"/>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Absicherung durch Polizei !!</a:t>
            </a:r>
          </a:p>
        </p:txBody>
      </p:sp>
      <p:sp>
        <p:nvSpPr>
          <p:cNvPr id="8" name="Rectangle 3"/>
          <p:cNvSpPr txBox="1">
            <a:spLocks/>
          </p:cNvSpPr>
          <p:nvPr/>
        </p:nvSpPr>
        <p:spPr bwMode="auto">
          <a:xfrm>
            <a:off x="1455887" y="2315691"/>
            <a:ext cx="7920880" cy="333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Sollten bei</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Prozessionen, </a:t>
            </a:r>
            <a:endParaRPr lang="de-AT" sz="24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Begräbnissen, und</a:t>
            </a:r>
            <a:endParaRPr lang="de-AT" sz="24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a:latin typeface="Arial" panose="020B0604020202020204" pitchFamily="34" charset="0"/>
                <a:cs typeface="Arial" panose="020B0604020202020204" pitchFamily="34" charset="0"/>
              </a:rPr>
              <a:t>kleineren Umzügen</a:t>
            </a: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von der zuständigen Behörde (Gemeinde, Magistrat bzw. Bezirkshauptmannschaft/SVA) </a:t>
            </a:r>
            <a:r>
              <a:rPr lang="de-AT" sz="2400" u="sng" kern="0" dirty="0" smtClean="0">
                <a:latin typeface="Arial" panose="020B0604020202020204" pitchFamily="34" charset="0"/>
                <a:cs typeface="Arial" panose="020B0604020202020204" pitchFamily="34" charset="0"/>
              </a:rPr>
              <a:t>keine straßenpolizeilichen Vorkehrungen</a:t>
            </a:r>
            <a:r>
              <a:rPr lang="de-AT" sz="2400" kern="0" dirty="0" smtClean="0">
                <a:latin typeface="Arial" panose="020B0604020202020204" pitchFamily="34" charset="0"/>
                <a:cs typeface="Arial" panose="020B0604020202020204" pitchFamily="34" charset="0"/>
              </a:rPr>
              <a:t> getroffen worden sein, dann ist es angebracht die Polizei zwecks Absicherung hinzu-zuziehen.</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32</a:t>
            </a:fld>
            <a:endParaRPr lang="de-AT" dirty="0"/>
          </a:p>
        </p:txBody>
      </p:sp>
    </p:spTree>
    <p:extLst>
      <p:ext uri="{BB962C8B-B14F-4D97-AF65-F5344CB8AC3E}">
        <p14:creationId xmlns:p14="http://schemas.microsoft.com/office/powerpoint/2010/main" val="2774106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815927" y="1621185"/>
            <a:ext cx="7848872"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Absicherung durch Feuerwehr ?</a:t>
            </a:r>
          </a:p>
        </p:txBody>
      </p:sp>
      <p:sp>
        <p:nvSpPr>
          <p:cNvPr id="8" name="Rectangle 3"/>
          <p:cNvSpPr txBox="1">
            <a:spLocks/>
          </p:cNvSpPr>
          <p:nvPr/>
        </p:nvSpPr>
        <p:spPr bwMode="auto">
          <a:xfrm>
            <a:off x="1422798" y="2057360"/>
            <a:ext cx="7920880" cy="312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Die Feuerwehren dürfen </a:t>
            </a:r>
            <a:r>
              <a:rPr lang="de-AT" sz="1800" i="1" kern="0" dirty="0" smtClean="0">
                <a:latin typeface="Arial" panose="020B0604020202020204" pitchFamily="34" charset="0"/>
                <a:cs typeface="Arial" panose="020B0604020202020204" pitchFamily="34" charset="0"/>
              </a:rPr>
              <a:t>(§ 44b StVO) </a:t>
            </a:r>
            <a:r>
              <a:rPr lang="de-AT" sz="2400" kern="0" dirty="0" smtClean="0">
                <a:latin typeface="Arial" panose="020B0604020202020204" pitchFamily="34" charset="0"/>
                <a:cs typeface="Arial" panose="020B0604020202020204" pitchFamily="34" charset="0"/>
              </a:rPr>
              <a:t>nur bei</a:t>
            </a:r>
          </a:p>
          <a:p>
            <a:pPr marL="571500" indent="-571500" algn="just">
              <a:lnSpc>
                <a:spcPct val="100000"/>
              </a:lnSpc>
              <a:spcBef>
                <a:spcPts val="0"/>
              </a:spcBef>
              <a:spcAft>
                <a:spcPts val="0"/>
              </a:spcAft>
              <a:buClr>
                <a:srgbClr val="92D050"/>
              </a:buClr>
              <a:buSzPct val="80000"/>
              <a:buFont typeface="Wingdings" pitchFamily="2"/>
              <a:buChar char=""/>
            </a:pPr>
            <a:r>
              <a:rPr lang="de-AT" sz="2100" kern="0" dirty="0" smtClean="0">
                <a:latin typeface="Arial" panose="020B0604020202020204" pitchFamily="34" charset="0"/>
                <a:cs typeface="Arial" panose="020B0604020202020204" pitchFamily="34" charset="0"/>
              </a:rPr>
              <a:t>Elementarereignissen, die bereits eingetreten oder zu erwarten sind (Lawine, Hochwasser etc.),</a:t>
            </a:r>
            <a:endParaRPr lang="de-AT" sz="21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100" kern="0" dirty="0">
                <a:latin typeface="Arial" panose="020B0604020202020204" pitchFamily="34" charset="0"/>
                <a:cs typeface="Arial" panose="020B0604020202020204" pitchFamily="34" charset="0"/>
              </a:rPr>
              <a:t>u</a:t>
            </a:r>
            <a:r>
              <a:rPr lang="de-AT" sz="2100" kern="0" dirty="0" smtClean="0">
                <a:latin typeface="Arial" panose="020B0604020202020204" pitchFamily="34" charset="0"/>
                <a:cs typeface="Arial" panose="020B0604020202020204" pitchFamily="34" charset="0"/>
              </a:rPr>
              <a:t>nvorhersehbar aufgetretenen Straßen- oder Baugebrechen, und</a:t>
            </a:r>
            <a:endParaRPr lang="de-AT" sz="2100" kern="0" dirty="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100" kern="0" dirty="0">
                <a:latin typeface="Arial" panose="020B0604020202020204" pitchFamily="34" charset="0"/>
                <a:cs typeface="Arial" panose="020B0604020202020204" pitchFamily="34" charset="0"/>
              </a:rPr>
              <a:t>u</a:t>
            </a:r>
            <a:r>
              <a:rPr lang="de-AT" sz="2100" kern="0" dirty="0" smtClean="0">
                <a:latin typeface="Arial" panose="020B0604020202020204" pitchFamily="34" charset="0"/>
                <a:cs typeface="Arial" panose="020B0604020202020204" pitchFamily="34" charset="0"/>
              </a:rPr>
              <a:t>nvorhersehbar eingetretenen Ereignissen wie z. B. Brände, Unfälle usw.</a:t>
            </a:r>
            <a:endParaRPr lang="de-AT" sz="2100" kern="0" dirty="0">
              <a:latin typeface="Arial" panose="020B0604020202020204" pitchFamily="34" charset="0"/>
              <a:cs typeface="Arial" panose="020B0604020202020204" pitchFamily="34" charset="0"/>
            </a:endParaRPr>
          </a:p>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Maßnahmen mit der Wirkung treffen, als ob die Veranlassung von der Behörde getroffen worden wäre.</a:t>
            </a:r>
          </a:p>
        </p:txBody>
      </p:sp>
      <p:sp>
        <p:nvSpPr>
          <p:cNvPr id="6" name="Rectangle 3"/>
          <p:cNvSpPr txBox="1">
            <a:spLocks/>
          </p:cNvSpPr>
          <p:nvPr/>
        </p:nvSpPr>
        <p:spPr bwMode="auto">
          <a:xfrm>
            <a:off x="1422798" y="5098121"/>
            <a:ext cx="792088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Beeidete Verkehrsregler der Feuerwehren sind jedoch bei vorliegen einer entsprechenden straßenpolizeilichen Bewilligung der Bezirksverwaltungsbehörde berechtigt, auch neben den oben angeführten Ereignissen die erwähnten Maßnahmen zu treffen.</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33</a:t>
            </a:fld>
            <a:endParaRPr lang="de-AT" dirty="0"/>
          </a:p>
        </p:txBody>
      </p:sp>
    </p:spTree>
    <p:extLst>
      <p:ext uri="{BB962C8B-B14F-4D97-AF65-F5344CB8AC3E}">
        <p14:creationId xmlns:p14="http://schemas.microsoft.com/office/powerpoint/2010/main" val="2514284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24216" t="738" r="26763" b="7180"/>
          <a:stretch/>
        </p:blipFill>
        <p:spPr>
          <a:xfrm>
            <a:off x="2680023" y="253033"/>
            <a:ext cx="4791842" cy="7200800"/>
          </a:xfrm>
          <a:prstGeom prst="rect">
            <a:avLst/>
          </a:prstGeom>
        </p:spPr>
      </p:pic>
      <p:pic>
        <p:nvPicPr>
          <p:cNvPr id="5" name="Grafik 4"/>
          <p:cNvPicPr>
            <a:picLocks noChangeAspect="1"/>
          </p:cNvPicPr>
          <p:nvPr/>
        </p:nvPicPr>
        <p:blipFill rotWithShape="1">
          <a:blip r:embed="rId3"/>
          <a:srcRect l="23759" t="4430" r="26173" b="3647"/>
          <a:stretch/>
        </p:blipFill>
        <p:spPr>
          <a:xfrm>
            <a:off x="2680023" y="-4314"/>
            <a:ext cx="5074802" cy="7453833"/>
          </a:xfrm>
          <a:prstGeom prst="rect">
            <a:avLst/>
          </a:prstGeom>
        </p:spPr>
      </p:pic>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34</a:t>
            </a:fld>
            <a:endParaRPr lang="de-AT" dirty="0"/>
          </a:p>
        </p:txBody>
      </p:sp>
    </p:spTree>
    <p:extLst>
      <p:ext uri="{BB962C8B-B14F-4D97-AF65-F5344CB8AC3E}">
        <p14:creationId xmlns:p14="http://schemas.microsoft.com/office/powerpoint/2010/main" val="32678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a:solidFill>
                  <a:schemeClr val="bg1">
                    <a:lumMod val="65000"/>
                  </a:schemeClr>
                </a:solidFill>
              </a:rPr>
              <a:t>Musik im Straßenverkehr</a:t>
            </a:r>
          </a:p>
        </p:txBody>
      </p:sp>
      <p:sp>
        <p:nvSpPr>
          <p:cNvPr id="7" name="Titel 1"/>
          <p:cNvSpPr txBox="1">
            <a:spLocks/>
          </p:cNvSpPr>
          <p:nvPr/>
        </p:nvSpPr>
        <p:spPr>
          <a:xfrm>
            <a:off x="1671911" y="1796350"/>
            <a:ext cx="7992888" cy="504056"/>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Was ist vor einer Ausrückung abzuklären ?</a:t>
            </a:r>
          </a:p>
        </p:txBody>
      </p:sp>
      <p:sp>
        <p:nvSpPr>
          <p:cNvPr id="8" name="Rectangle 3"/>
          <p:cNvSpPr txBox="1">
            <a:spLocks/>
          </p:cNvSpPr>
          <p:nvPr/>
        </p:nvSpPr>
        <p:spPr bwMode="auto">
          <a:xfrm>
            <a:off x="1455887" y="2315691"/>
            <a:ext cx="7920880" cy="43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77040" rIns="0" bIns="0" numCol="1" anchor="t" anchorCtr="0" compatLnSpc="1">
            <a:prstTxWarp prst="textNoShape">
              <a:avLst/>
            </a:prstTxWarp>
          </a:bodyPr>
          <a:lstStyle>
            <a:lvl1pPr marL="0" indent="0" algn="ctr" defTabSz="449263" rtl="0" eaLnBrk="0" fontAlgn="base" hangingPunct="0">
              <a:lnSpc>
                <a:spcPct val="83000"/>
              </a:lnSpc>
              <a:spcBef>
                <a:spcPct val="0"/>
              </a:spcBef>
              <a:spcAft>
                <a:spcPts val="1425"/>
              </a:spcAft>
              <a:buClr>
                <a:srgbClr val="000000"/>
              </a:buClr>
              <a:buSzPct val="100000"/>
              <a:buFont typeface="Times New Roman" pitchFamily="18" charset="0"/>
              <a:buNone/>
              <a:defRPr sz="3600">
                <a:solidFill>
                  <a:srgbClr val="000000"/>
                </a:solidFill>
                <a:latin typeface="+mn-lt"/>
                <a:ea typeface="Arial Unicode MS" pitchFamily="34" charset="-128"/>
                <a:cs typeface="+mn-cs"/>
              </a:defRPr>
            </a:lvl1pPr>
            <a:lvl2pPr marL="457200" indent="0" algn="ctr" defTabSz="449263" rtl="0" eaLnBrk="0" fontAlgn="base" hangingPunct="0">
              <a:lnSpc>
                <a:spcPct val="83000"/>
              </a:lnSpc>
              <a:spcBef>
                <a:spcPct val="0"/>
              </a:spcBef>
              <a:spcAft>
                <a:spcPts val="1138"/>
              </a:spcAft>
              <a:buClr>
                <a:srgbClr val="000000"/>
              </a:buClr>
              <a:buSzPct val="100000"/>
              <a:buFont typeface="Times New Roman" pitchFamily="18" charset="0"/>
              <a:buNone/>
              <a:defRPr sz="2700">
                <a:solidFill>
                  <a:srgbClr val="000000"/>
                </a:solidFill>
                <a:latin typeface="+mn-lt"/>
                <a:ea typeface="Arial Unicode MS" pitchFamily="34" charset="-128"/>
                <a:cs typeface="+mn-cs"/>
              </a:defRPr>
            </a:lvl2pPr>
            <a:lvl3pPr marL="914400" indent="0" algn="ctr" defTabSz="449263" rtl="0" eaLnBrk="0" fontAlgn="base" hangingPunct="0">
              <a:lnSpc>
                <a:spcPct val="83000"/>
              </a:lnSpc>
              <a:spcBef>
                <a:spcPct val="0"/>
              </a:spcBef>
              <a:spcAft>
                <a:spcPts val="850"/>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3pPr>
            <a:lvl4pPr marL="1371600" indent="0" algn="ctr" defTabSz="449263" rtl="0" eaLnBrk="0" fontAlgn="base" hangingPunct="0">
              <a:lnSpc>
                <a:spcPct val="83000"/>
              </a:lnSpc>
              <a:spcBef>
                <a:spcPct val="0"/>
              </a:spcBef>
              <a:spcAft>
                <a:spcPts val="575"/>
              </a:spcAft>
              <a:buClr>
                <a:srgbClr val="000000"/>
              </a:buClr>
              <a:buSzPct val="100000"/>
              <a:buFont typeface="Times New Roman" pitchFamily="18" charset="0"/>
              <a:buNone/>
              <a:defRPr sz="2300">
                <a:solidFill>
                  <a:srgbClr val="000000"/>
                </a:solidFill>
                <a:latin typeface="+mn-lt"/>
                <a:ea typeface="Arial Unicode MS" pitchFamily="34" charset="-128"/>
                <a:cs typeface="+mn-cs"/>
              </a:defRPr>
            </a:lvl4pPr>
            <a:lvl5pPr marL="1828800" indent="0" algn="ctr" defTabSz="449263" rtl="0" eaLnBrk="0" fontAlgn="base" hangingPunct="0">
              <a:lnSpc>
                <a:spcPct val="83000"/>
              </a:lnSpc>
              <a:spcBef>
                <a:spcPct val="0"/>
              </a:spcBef>
              <a:spcAft>
                <a:spcPts val="288"/>
              </a:spcAft>
              <a:buClr>
                <a:srgbClr val="000000"/>
              </a:buClr>
              <a:buSzPct val="100000"/>
              <a:buFont typeface="Times New Roman" pitchFamily="18" charset="0"/>
              <a:buNone/>
              <a:defRPr sz="2000">
                <a:solidFill>
                  <a:srgbClr val="000000"/>
                </a:solidFill>
                <a:latin typeface="+mn-lt"/>
                <a:ea typeface="Arial Unicode MS" pitchFamily="34" charset="-128"/>
                <a:cs typeface="+mn-cs"/>
              </a:defRPr>
            </a:lvl5pPr>
            <a:lvl6pPr marL="22860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6pPr>
            <a:lvl7pPr marL="27432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7pPr>
            <a:lvl8pPr marL="32004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8pPr>
            <a:lvl9pPr marL="3657600" indent="0" algn="ctr" defTabSz="449263" rtl="0" fontAlgn="base">
              <a:lnSpc>
                <a:spcPct val="83000"/>
              </a:lnSpc>
              <a:spcBef>
                <a:spcPct val="0"/>
              </a:spcBef>
              <a:spcAft>
                <a:spcPts val="288"/>
              </a:spcAft>
              <a:buClr>
                <a:srgbClr val="000000"/>
              </a:buClr>
              <a:buSzPct val="100000"/>
              <a:buFont typeface="Times New Roman" pitchFamily="16" charset="0"/>
              <a:buNone/>
              <a:defRPr sz="2000">
                <a:solidFill>
                  <a:srgbClr val="000000"/>
                </a:solidFill>
                <a:latin typeface="+mn-lt"/>
                <a:cs typeface="+mn-cs"/>
              </a:defRPr>
            </a:lvl9pPr>
          </a:lstStyle>
          <a:p>
            <a:pPr algn="just">
              <a:lnSpc>
                <a:spcPct val="100000"/>
              </a:lnSpc>
              <a:spcBef>
                <a:spcPts val="0"/>
              </a:spcBef>
              <a:spcAft>
                <a:spcPts val="0"/>
              </a:spcAft>
              <a:buClr>
                <a:srgbClr val="92D050"/>
              </a:buClr>
              <a:buSzPct val="80000"/>
            </a:pPr>
            <a:r>
              <a:rPr lang="de-AT" sz="2400" kern="0" dirty="0" smtClean="0">
                <a:latin typeface="Arial" panose="020B0604020202020204" pitchFamily="34" charset="0"/>
                <a:cs typeface="Arial" panose="020B0604020202020204" pitchFamily="34" charset="0"/>
              </a:rPr>
              <a:t>Vor jeder Ausrückung auf öffentlichen Verkehrsflächen ist abzuklären:</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Wer ist Veranstalter?</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Wurde diese Veranstaltung gemeldet/angezeigt?</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Gibt es eine Straßensperre?</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Gibt es eine Absicherung und wie sieht diese aus?</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Ist die Verkehrsfläche (Straße), die man benützen will, ausreichend beleuchtet?</a:t>
            </a: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latin typeface="Arial" panose="020B0604020202020204" pitchFamily="34" charset="0"/>
                <a:cs typeface="Arial" panose="020B0604020202020204" pitchFamily="34" charset="0"/>
              </a:rPr>
              <a:t>Gibt es eine Unfall- bzw. Haftpflichtversicherung?</a:t>
            </a:r>
          </a:p>
          <a:p>
            <a:pPr algn="just">
              <a:lnSpc>
                <a:spcPct val="100000"/>
              </a:lnSpc>
              <a:spcBef>
                <a:spcPts val="0"/>
              </a:spcBef>
              <a:spcAft>
                <a:spcPts val="0"/>
              </a:spcAft>
              <a:buClr>
                <a:srgbClr val="92D050"/>
              </a:buClr>
              <a:buSzPct val="80000"/>
            </a:pPr>
            <a:endParaRPr lang="de-AT" sz="2400" kern="0" dirty="0" smtClean="0">
              <a:latin typeface="Arial" panose="020B0604020202020204" pitchFamily="34" charset="0"/>
              <a:cs typeface="Arial" panose="020B0604020202020204" pitchFamily="34" charset="0"/>
            </a:endParaRPr>
          </a:p>
          <a:p>
            <a:pPr marL="571500" indent="-571500" algn="just">
              <a:lnSpc>
                <a:spcPct val="100000"/>
              </a:lnSpc>
              <a:spcBef>
                <a:spcPts val="0"/>
              </a:spcBef>
              <a:spcAft>
                <a:spcPts val="0"/>
              </a:spcAft>
              <a:buClr>
                <a:srgbClr val="92D050"/>
              </a:buClr>
              <a:buSzPct val="80000"/>
              <a:buFont typeface="Wingdings" pitchFamily="2"/>
              <a:buChar char=""/>
            </a:pPr>
            <a:r>
              <a:rPr lang="de-AT" sz="2400" kern="0" dirty="0" smtClean="0">
                <a:solidFill>
                  <a:srgbClr val="FF0000"/>
                </a:solidFill>
                <a:latin typeface="Arial" panose="020B0604020202020204" pitchFamily="34" charset="0"/>
                <a:cs typeface="Arial" panose="020B0604020202020204" pitchFamily="34" charset="0"/>
              </a:rPr>
              <a:t>Bei Unfällen immer die Polizei verständigen!!</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3" name="Foliennummernplatzhalter 2"/>
          <p:cNvSpPr>
            <a:spLocks noGrp="1"/>
          </p:cNvSpPr>
          <p:nvPr>
            <p:ph type="sldNum" sz="quarter" idx="8"/>
          </p:nvPr>
        </p:nvSpPr>
        <p:spPr/>
        <p:txBody>
          <a:bodyPr/>
          <a:lstStyle/>
          <a:p>
            <a:pPr lvl="0"/>
            <a:fld id="{DAF095A0-48CB-4A47-AD88-27E9B11D5576}" type="slidenum">
              <a:rPr lang="de-AT" smtClean="0"/>
              <a:t>35</a:t>
            </a:fld>
            <a:endParaRPr lang="de-AT" dirty="0"/>
          </a:p>
        </p:txBody>
      </p:sp>
    </p:spTree>
    <p:extLst>
      <p:ext uri="{BB962C8B-B14F-4D97-AF65-F5344CB8AC3E}">
        <p14:creationId xmlns:p14="http://schemas.microsoft.com/office/powerpoint/2010/main" val="479731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0"/>
          </p:nvPr>
        </p:nvSpPr>
        <p:spPr>
          <a:xfrm>
            <a:off x="2968056" y="397049"/>
            <a:ext cx="7200800" cy="1296144"/>
          </a:xfrm>
        </p:spPr>
        <p:txBody>
          <a:bodyPr/>
          <a:lstStyle/>
          <a:p>
            <a:r>
              <a:rPr lang="de-AT" dirty="0"/>
              <a:t>Stabführerausbildung</a:t>
            </a:r>
          </a:p>
        </p:txBody>
      </p:sp>
      <p:sp>
        <p:nvSpPr>
          <p:cNvPr id="3" name="Inhaltsplatzhalter 2"/>
          <p:cNvSpPr>
            <a:spLocks noGrp="1"/>
          </p:cNvSpPr>
          <p:nvPr>
            <p:ph idx="1"/>
          </p:nvPr>
        </p:nvSpPr>
        <p:spPr/>
        <p:txBody>
          <a:bodyPr/>
          <a:lstStyle/>
          <a:p>
            <a:r>
              <a:rPr lang="de-AT" dirty="0" smtClean="0"/>
              <a:t>Praktische Aspekte des Stabführens</a:t>
            </a:r>
          </a:p>
          <a:p>
            <a:pPr lvl="1"/>
            <a:endParaRPr lang="de-AT" dirty="0" smtClean="0"/>
          </a:p>
          <a:p>
            <a:pPr lvl="1"/>
            <a:r>
              <a:rPr lang="de-DE" dirty="0" smtClean="0"/>
              <a:t>Tagesgeschäft eines Stabführers</a:t>
            </a:r>
            <a:endParaRPr lang="de-AT" dirty="0" smtClean="0"/>
          </a:p>
          <a:p>
            <a:pPr lvl="2"/>
            <a:r>
              <a:rPr lang="de-AT" dirty="0" smtClean="0"/>
              <a:t>Marschproben - Showprobe („Auf D folgt E“)</a:t>
            </a:r>
          </a:p>
          <a:p>
            <a:pPr lvl="2"/>
            <a:r>
              <a:rPr lang="de-AT" dirty="0" smtClean="0"/>
              <a:t>Ablauf </a:t>
            </a:r>
            <a:r>
              <a:rPr lang="de-AT" dirty="0"/>
              <a:t>eines Bezirksmusikfestes</a:t>
            </a:r>
          </a:p>
          <a:p>
            <a:pPr lvl="2"/>
            <a:r>
              <a:rPr lang="de-AT" dirty="0" smtClean="0"/>
              <a:t>Gastgebende Kapelle </a:t>
            </a:r>
          </a:p>
          <a:p>
            <a:pPr lvl="2"/>
            <a:r>
              <a:rPr lang="de-AT" dirty="0" smtClean="0"/>
              <a:t>Anmarsch und  Begrüßung als Gastkapelle bspw.: bei einem Bezirksmusikfest</a:t>
            </a:r>
          </a:p>
          <a:p>
            <a:pPr lvl="2"/>
            <a:r>
              <a:rPr lang="de-DE" dirty="0" smtClean="0"/>
              <a:t>Hochzeiten, Begräbnisse, Prozessionen</a:t>
            </a:r>
            <a:endParaRPr lang="de-AT" dirty="0" smtClean="0"/>
          </a:p>
          <a:p>
            <a:pPr lvl="2"/>
            <a:r>
              <a:rPr lang="de-DE" dirty="0" smtClean="0"/>
              <a:t>Marschieren mit anderen Formationen (bspw. Feuerwehr, anderen Musikvereinen…)</a:t>
            </a:r>
            <a:endParaRPr lang="de-AT" dirty="0" smtClean="0"/>
          </a:p>
          <a:p>
            <a:pPr lvl="1"/>
            <a:endParaRPr lang="de-AT" dirty="0" smtClean="0"/>
          </a:p>
          <a:p>
            <a:pPr marL="457200" lvl="1" indent="0">
              <a:buNone/>
            </a:pPr>
            <a:endParaRPr lang="de-AT" dirty="0" smtClean="0"/>
          </a:p>
          <a:p>
            <a:pPr marL="457200" lvl="1" indent="0">
              <a:buNone/>
            </a:pPr>
            <a:endParaRPr lang="de-AT" dirty="0" smtClean="0"/>
          </a:p>
        </p:txBody>
      </p:sp>
      <p:sp>
        <p:nvSpPr>
          <p:cNvPr id="4" name="Datumsplatzhalter 3"/>
          <p:cNvSpPr>
            <a:spLocks noGrp="1"/>
          </p:cNvSpPr>
          <p:nvPr>
            <p:ph type="dt" sz="half" idx="7"/>
          </p:nvPr>
        </p:nvSpPr>
        <p:spPr/>
        <p:txBody>
          <a:bodyPr/>
          <a:lstStyle/>
          <a:p>
            <a:pPr lvl="0"/>
            <a:r>
              <a:rPr lang="de-DE" dirty="0" smtClean="0"/>
              <a:t>4.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36</a:t>
            </a:fld>
            <a:endParaRPr lang="de-AT" dirty="0"/>
          </a:p>
        </p:txBody>
      </p:sp>
    </p:spTree>
    <p:extLst>
      <p:ext uri="{BB962C8B-B14F-4D97-AF65-F5344CB8AC3E}">
        <p14:creationId xmlns:p14="http://schemas.microsoft.com/office/powerpoint/2010/main" val="12251753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0"/>
          </p:nvPr>
        </p:nvSpPr>
        <p:spPr>
          <a:xfrm>
            <a:off x="2968056" y="397049"/>
            <a:ext cx="7200800" cy="1296144"/>
          </a:xfrm>
        </p:spPr>
        <p:txBody>
          <a:bodyPr/>
          <a:lstStyle/>
          <a:p>
            <a:r>
              <a:rPr lang="de-AT" dirty="0"/>
              <a:t>Stabführerausbildung</a:t>
            </a:r>
          </a:p>
        </p:txBody>
      </p:sp>
      <p:sp>
        <p:nvSpPr>
          <p:cNvPr id="3" name="Inhaltsplatzhalter 2"/>
          <p:cNvSpPr>
            <a:spLocks noGrp="1"/>
          </p:cNvSpPr>
          <p:nvPr>
            <p:ph idx="1"/>
          </p:nvPr>
        </p:nvSpPr>
        <p:spPr/>
        <p:txBody>
          <a:bodyPr/>
          <a:lstStyle/>
          <a:p>
            <a:r>
              <a:rPr lang="de-AT" dirty="0"/>
              <a:t>Praktische Aspekte des Stabführens</a:t>
            </a:r>
          </a:p>
          <a:p>
            <a:pPr lvl="1"/>
            <a:endParaRPr lang="de-AT" dirty="0"/>
          </a:p>
          <a:p>
            <a:pPr lvl="1"/>
            <a:r>
              <a:rPr lang="de-AT" dirty="0" smtClean="0"/>
              <a:t>Ablauf Marschmusikbewertung</a:t>
            </a:r>
            <a:endParaRPr lang="de-AT" dirty="0"/>
          </a:p>
          <a:p>
            <a:pPr lvl="2"/>
            <a:r>
              <a:rPr lang="de-AT" dirty="0" smtClean="0"/>
              <a:t>Stufe „A“ bis „E“</a:t>
            </a:r>
          </a:p>
          <a:p>
            <a:pPr lvl="2"/>
            <a:r>
              <a:rPr lang="de-AT" dirty="0" smtClean="0"/>
              <a:t>Marsch einschließlich Stufe „C“ auswendig (Steiermark)</a:t>
            </a:r>
          </a:p>
          <a:p>
            <a:pPr lvl="2"/>
            <a:r>
              <a:rPr lang="de-AT" dirty="0" smtClean="0"/>
              <a:t>Bewertungsblätter</a:t>
            </a:r>
          </a:p>
          <a:p>
            <a:pPr lvl="2"/>
            <a:r>
              <a:rPr lang="de-AT" dirty="0" err="1" smtClean="0"/>
              <a:t>Camba</a:t>
            </a:r>
            <a:r>
              <a:rPr lang="de-AT" dirty="0" smtClean="0"/>
              <a:t> Programm</a:t>
            </a:r>
          </a:p>
          <a:p>
            <a:pPr lvl="2"/>
            <a:r>
              <a:rPr lang="de-AT" dirty="0" smtClean="0"/>
              <a:t>Auswertung</a:t>
            </a:r>
          </a:p>
          <a:p>
            <a:pPr marL="457200" lvl="1" indent="0">
              <a:buNone/>
            </a:pPr>
            <a:endParaRPr lang="de-AT" dirty="0" smtClean="0"/>
          </a:p>
          <a:p>
            <a:pPr marL="457200" lvl="1" indent="0">
              <a:buNone/>
            </a:pPr>
            <a:endParaRPr lang="de-AT" dirty="0" smtClean="0"/>
          </a:p>
        </p:txBody>
      </p:sp>
      <p:sp>
        <p:nvSpPr>
          <p:cNvPr id="4" name="Datumsplatzhalter 3"/>
          <p:cNvSpPr>
            <a:spLocks noGrp="1"/>
          </p:cNvSpPr>
          <p:nvPr>
            <p:ph type="dt" sz="half" idx="7"/>
          </p:nvPr>
        </p:nvSpPr>
        <p:spPr/>
        <p:txBody>
          <a:bodyPr/>
          <a:lstStyle/>
          <a:p>
            <a:pPr lvl="0"/>
            <a:r>
              <a:rPr lang="de-DE" dirty="0" smtClean="0"/>
              <a:t>4.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37</a:t>
            </a:fld>
            <a:endParaRPr lang="de-AT" dirty="0"/>
          </a:p>
        </p:txBody>
      </p:sp>
    </p:spTree>
    <p:extLst>
      <p:ext uri="{BB962C8B-B14F-4D97-AF65-F5344CB8AC3E}">
        <p14:creationId xmlns:p14="http://schemas.microsoft.com/office/powerpoint/2010/main" val="572304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0"/>
          </p:nvPr>
        </p:nvSpPr>
        <p:spPr>
          <a:xfrm>
            <a:off x="2968056" y="397049"/>
            <a:ext cx="7200800" cy="1296144"/>
          </a:xfrm>
        </p:spPr>
        <p:txBody>
          <a:bodyPr/>
          <a:lstStyle/>
          <a:p>
            <a:r>
              <a:rPr lang="de-AT" dirty="0"/>
              <a:t>Stabführerausbildung</a:t>
            </a:r>
          </a:p>
        </p:txBody>
      </p:sp>
      <p:sp>
        <p:nvSpPr>
          <p:cNvPr id="3" name="Inhaltsplatzhalter 2"/>
          <p:cNvSpPr>
            <a:spLocks noGrp="1"/>
          </p:cNvSpPr>
          <p:nvPr>
            <p:ph idx="1"/>
          </p:nvPr>
        </p:nvSpPr>
        <p:spPr/>
        <p:txBody>
          <a:bodyPr/>
          <a:lstStyle/>
          <a:p>
            <a:r>
              <a:rPr lang="de-AT" dirty="0" smtClean="0"/>
              <a:t>Wiederholung</a:t>
            </a:r>
          </a:p>
          <a:p>
            <a:endParaRPr lang="de-AT" dirty="0"/>
          </a:p>
          <a:p>
            <a:pPr lvl="1"/>
            <a:r>
              <a:rPr lang="de-AT" dirty="0" smtClean="0"/>
              <a:t>Handhabung des Tambourstabes</a:t>
            </a:r>
          </a:p>
          <a:p>
            <a:pPr lvl="1"/>
            <a:r>
              <a:rPr lang="de-AT" dirty="0" smtClean="0"/>
              <a:t>Kommandos</a:t>
            </a:r>
          </a:p>
          <a:p>
            <a:pPr lvl="1"/>
            <a:r>
              <a:rPr lang="de-AT" dirty="0" smtClean="0"/>
              <a:t>Marschaufstellung</a:t>
            </a:r>
          </a:p>
          <a:p>
            <a:pPr lvl="1"/>
            <a:r>
              <a:rPr lang="de-AT" dirty="0" smtClean="0"/>
              <a:t>Instrumentengriffe</a:t>
            </a:r>
          </a:p>
          <a:p>
            <a:pPr lvl="1"/>
            <a:r>
              <a:rPr lang="de-AT" dirty="0" smtClean="0"/>
              <a:t>Wechsel zwischen Fußmarsch, Defilierstreich </a:t>
            </a:r>
            <a:r>
              <a:rPr lang="de-AT" smtClean="0"/>
              <a:t>und Einschlagen</a:t>
            </a:r>
            <a:endParaRPr lang="de-AT" dirty="0" smtClean="0"/>
          </a:p>
          <a:p>
            <a:pPr lvl="1"/>
            <a:r>
              <a:rPr lang="de-DE" dirty="0"/>
              <a:t>Wertungsprogramm in D (inklusive aller Varianten bei den Formationsänderungen</a:t>
            </a:r>
            <a:r>
              <a:rPr lang="de-DE" dirty="0" smtClean="0"/>
              <a:t>)</a:t>
            </a:r>
          </a:p>
          <a:p>
            <a:pPr marL="457200" lvl="1" indent="0">
              <a:buNone/>
            </a:pPr>
            <a:endParaRPr lang="de-AT" dirty="0" smtClean="0"/>
          </a:p>
          <a:p>
            <a:pPr marL="457200" lvl="1" indent="0">
              <a:buNone/>
            </a:pPr>
            <a:endParaRPr lang="de-AT" dirty="0" smtClean="0"/>
          </a:p>
        </p:txBody>
      </p:sp>
      <p:sp>
        <p:nvSpPr>
          <p:cNvPr id="4" name="Datumsplatzhalter 3"/>
          <p:cNvSpPr>
            <a:spLocks noGrp="1"/>
          </p:cNvSpPr>
          <p:nvPr>
            <p:ph type="dt" sz="half" idx="7"/>
          </p:nvPr>
        </p:nvSpPr>
        <p:spPr/>
        <p:txBody>
          <a:bodyPr/>
          <a:lstStyle/>
          <a:p>
            <a:pPr lvl="0"/>
            <a:r>
              <a:rPr lang="de-DE" dirty="0" smtClean="0"/>
              <a:t>5.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4</a:t>
            </a:fld>
            <a:endParaRPr lang="de-AT" dirty="0"/>
          </a:p>
        </p:txBody>
      </p:sp>
    </p:spTree>
    <p:extLst>
      <p:ext uri="{BB962C8B-B14F-4D97-AF65-F5344CB8AC3E}">
        <p14:creationId xmlns:p14="http://schemas.microsoft.com/office/powerpoint/2010/main" val="414238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0"/>
          </p:nvPr>
        </p:nvSpPr>
        <p:spPr>
          <a:xfrm>
            <a:off x="2968056" y="397049"/>
            <a:ext cx="7200800" cy="1296144"/>
          </a:xfrm>
        </p:spPr>
        <p:txBody>
          <a:bodyPr/>
          <a:lstStyle/>
          <a:p>
            <a:r>
              <a:rPr lang="de-AT" dirty="0"/>
              <a:t>Stabführerausbildung</a:t>
            </a:r>
          </a:p>
        </p:txBody>
      </p:sp>
      <p:sp>
        <p:nvSpPr>
          <p:cNvPr id="3" name="Inhaltsplatzhalter 2"/>
          <p:cNvSpPr>
            <a:spLocks noGrp="1"/>
          </p:cNvSpPr>
          <p:nvPr>
            <p:ph idx="1"/>
          </p:nvPr>
        </p:nvSpPr>
        <p:spPr/>
        <p:txBody>
          <a:bodyPr/>
          <a:lstStyle/>
          <a:p>
            <a:r>
              <a:rPr lang="de-AT" dirty="0" smtClean="0"/>
              <a:t>Dirigieren</a:t>
            </a:r>
            <a:endParaRPr lang="de-AT" dirty="0"/>
          </a:p>
          <a:p>
            <a:pPr lvl="1"/>
            <a:r>
              <a:rPr lang="de-AT" dirty="0" smtClean="0"/>
              <a:t>Zeichen zum An- und Absetzen der Instrumente in Marschaufstellung, wenn der Marsch dirigiert wird:</a:t>
            </a:r>
          </a:p>
          <a:p>
            <a:pPr lvl="2"/>
            <a:r>
              <a:rPr lang="de-AT" dirty="0" smtClean="0"/>
              <a:t>Ansetzen:</a:t>
            </a:r>
          </a:p>
          <a:p>
            <a:pPr marL="0" indent="0">
              <a:buNone/>
            </a:pPr>
            <a:endParaRPr lang="de-AT" dirty="0" smtClean="0"/>
          </a:p>
          <a:p>
            <a:pPr marL="457200" lvl="1" indent="0">
              <a:buNone/>
            </a:pPr>
            <a:endParaRPr lang="de-AT" dirty="0" smtClean="0"/>
          </a:p>
        </p:txBody>
      </p:sp>
      <p:sp>
        <p:nvSpPr>
          <p:cNvPr id="4" name="Datumsplatzhalter 3"/>
          <p:cNvSpPr>
            <a:spLocks noGrp="1"/>
          </p:cNvSpPr>
          <p:nvPr>
            <p:ph type="dt" sz="half" idx="7"/>
          </p:nvPr>
        </p:nvSpPr>
        <p:spPr/>
        <p:txBody>
          <a:bodyPr/>
          <a:lstStyle/>
          <a:p>
            <a:pPr lvl="0"/>
            <a:r>
              <a:rPr lang="de-DE" dirty="0" smtClean="0"/>
              <a:t>5.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5</a:t>
            </a:fld>
            <a:endParaRPr lang="de-AT" dirty="0"/>
          </a:p>
        </p:txBody>
      </p:sp>
      <p:cxnSp>
        <p:nvCxnSpPr>
          <p:cNvPr id="7" name="Gerade Verbindung mit Pfeil 6"/>
          <p:cNvCxnSpPr/>
          <p:nvPr/>
        </p:nvCxnSpPr>
        <p:spPr>
          <a:xfrm flipV="1">
            <a:off x="5920383" y="3709417"/>
            <a:ext cx="0" cy="2088232"/>
          </a:xfrm>
          <a:prstGeom prst="straightConnector1">
            <a:avLst/>
          </a:prstGeom>
          <a:ln w="25400">
            <a:solidFill>
              <a:srgbClr val="339933"/>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a:off x="4336207" y="5869657"/>
            <a:ext cx="1224136" cy="0"/>
          </a:xfrm>
          <a:prstGeom prst="straightConnector1">
            <a:avLst/>
          </a:prstGeom>
          <a:ln w="254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V="1">
            <a:off x="4552231" y="3925441"/>
            <a:ext cx="720080" cy="1631032"/>
          </a:xfrm>
          <a:prstGeom prst="straightConnector1">
            <a:avLst/>
          </a:prstGeom>
          <a:ln w="254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5545951" y="3812003"/>
            <a:ext cx="0" cy="1883060"/>
          </a:xfrm>
          <a:prstGeom prst="straightConnector1">
            <a:avLst/>
          </a:prstGeom>
          <a:ln w="254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6136407" y="3812003"/>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4264199" y="4573513"/>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5656552" y="4817888"/>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flipV="1">
            <a:off x="5139668" y="6085681"/>
            <a:ext cx="72008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856487" y="3565401"/>
            <a:ext cx="864096" cy="369332"/>
          </a:xfrm>
          <a:prstGeom prst="rect">
            <a:avLst/>
          </a:prstGeom>
          <a:noFill/>
        </p:spPr>
        <p:txBody>
          <a:bodyPr wrap="square" rtlCol="0">
            <a:spAutoFit/>
          </a:bodyPr>
          <a:lstStyle/>
          <a:p>
            <a:r>
              <a:rPr lang="de-AT" dirty="0" smtClean="0"/>
              <a:t>Aviso</a:t>
            </a:r>
            <a:endParaRPr lang="de-AT" dirty="0"/>
          </a:p>
        </p:txBody>
      </p:sp>
      <p:sp>
        <p:nvSpPr>
          <p:cNvPr id="31" name="Textfeld 30"/>
          <p:cNvSpPr txBox="1"/>
          <p:nvPr/>
        </p:nvSpPr>
        <p:spPr>
          <a:xfrm>
            <a:off x="6570753" y="4633222"/>
            <a:ext cx="1149829" cy="369332"/>
          </a:xfrm>
          <a:prstGeom prst="rect">
            <a:avLst/>
          </a:prstGeom>
          <a:noFill/>
        </p:spPr>
        <p:txBody>
          <a:bodyPr wrap="square" rtlCol="0">
            <a:spAutoFit/>
          </a:bodyPr>
          <a:lstStyle/>
          <a:p>
            <a:r>
              <a:rPr lang="de-AT" dirty="0" smtClean="0"/>
              <a:t>Tempo 1</a:t>
            </a:r>
            <a:endParaRPr lang="de-AT" dirty="0"/>
          </a:p>
        </p:txBody>
      </p:sp>
      <p:sp>
        <p:nvSpPr>
          <p:cNvPr id="32" name="Textfeld 31"/>
          <p:cNvSpPr txBox="1"/>
          <p:nvPr/>
        </p:nvSpPr>
        <p:spPr>
          <a:xfrm>
            <a:off x="5920383" y="6189047"/>
            <a:ext cx="1083076" cy="369332"/>
          </a:xfrm>
          <a:prstGeom prst="rect">
            <a:avLst/>
          </a:prstGeom>
          <a:noFill/>
        </p:spPr>
        <p:txBody>
          <a:bodyPr wrap="square" rtlCol="0">
            <a:spAutoFit/>
          </a:bodyPr>
          <a:lstStyle/>
          <a:p>
            <a:r>
              <a:rPr lang="de-AT" dirty="0" smtClean="0"/>
              <a:t>Tempo 2</a:t>
            </a:r>
            <a:endParaRPr lang="de-AT" dirty="0"/>
          </a:p>
        </p:txBody>
      </p:sp>
      <p:sp>
        <p:nvSpPr>
          <p:cNvPr id="33" name="Textfeld 32"/>
          <p:cNvSpPr txBox="1"/>
          <p:nvPr/>
        </p:nvSpPr>
        <p:spPr>
          <a:xfrm>
            <a:off x="3184079" y="4371625"/>
            <a:ext cx="1080120" cy="369332"/>
          </a:xfrm>
          <a:prstGeom prst="rect">
            <a:avLst/>
          </a:prstGeom>
          <a:noFill/>
        </p:spPr>
        <p:txBody>
          <a:bodyPr wrap="square" rtlCol="0">
            <a:spAutoFit/>
          </a:bodyPr>
          <a:lstStyle/>
          <a:p>
            <a:r>
              <a:rPr lang="de-AT" dirty="0" smtClean="0"/>
              <a:t>Tempo 3</a:t>
            </a:r>
            <a:endParaRPr lang="de-AT" dirty="0"/>
          </a:p>
        </p:txBody>
      </p:sp>
    </p:spTree>
    <p:extLst>
      <p:ext uri="{BB962C8B-B14F-4D97-AF65-F5344CB8AC3E}">
        <p14:creationId xmlns:p14="http://schemas.microsoft.com/office/powerpoint/2010/main" val="1060416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0"/>
          </p:nvPr>
        </p:nvSpPr>
        <p:spPr>
          <a:xfrm>
            <a:off x="2968056" y="397049"/>
            <a:ext cx="7200800" cy="1296144"/>
          </a:xfrm>
        </p:spPr>
        <p:txBody>
          <a:bodyPr/>
          <a:lstStyle/>
          <a:p>
            <a:r>
              <a:rPr lang="de-AT" dirty="0"/>
              <a:t>Stabführerausbildung</a:t>
            </a:r>
          </a:p>
        </p:txBody>
      </p:sp>
      <p:sp>
        <p:nvSpPr>
          <p:cNvPr id="3" name="Inhaltsplatzhalter 2"/>
          <p:cNvSpPr>
            <a:spLocks noGrp="1"/>
          </p:cNvSpPr>
          <p:nvPr>
            <p:ph idx="1"/>
          </p:nvPr>
        </p:nvSpPr>
        <p:spPr/>
        <p:txBody>
          <a:bodyPr/>
          <a:lstStyle/>
          <a:p>
            <a:r>
              <a:rPr lang="de-AT" dirty="0" smtClean="0"/>
              <a:t>Dirigieren</a:t>
            </a:r>
            <a:endParaRPr lang="de-AT" dirty="0"/>
          </a:p>
          <a:p>
            <a:pPr lvl="1"/>
            <a:r>
              <a:rPr lang="de-AT" dirty="0" smtClean="0"/>
              <a:t>Zeichen zum An- und Absetzen der Instrumente in Marschaufstellung, wenn der Marsch dirigiert wird:</a:t>
            </a:r>
          </a:p>
          <a:p>
            <a:pPr lvl="2"/>
            <a:r>
              <a:rPr lang="de-AT" dirty="0" smtClean="0"/>
              <a:t>Absetzen:</a:t>
            </a:r>
          </a:p>
          <a:p>
            <a:pPr marL="914400" lvl="2" indent="0">
              <a:buNone/>
            </a:pPr>
            <a:r>
              <a:rPr lang="de-AT" sz="1400" dirty="0"/>
              <a:t> </a:t>
            </a:r>
            <a:r>
              <a:rPr lang="de-AT" sz="1400" dirty="0" smtClean="0"/>
              <a:t>   </a:t>
            </a:r>
          </a:p>
          <a:p>
            <a:pPr marL="914400" lvl="2" indent="0">
              <a:buNone/>
            </a:pPr>
            <a:r>
              <a:rPr lang="de-AT" sz="2200" u="sng" dirty="0" smtClean="0"/>
              <a:t>Vor die Brust</a:t>
            </a:r>
            <a:r>
              <a:rPr lang="de-AT" sz="2200" dirty="0" smtClean="0"/>
              <a:t>:                                 </a:t>
            </a:r>
            <a:r>
              <a:rPr lang="de-AT" sz="2200" u="sng" dirty="0" smtClean="0"/>
              <a:t>An die Seite</a:t>
            </a:r>
            <a:r>
              <a:rPr lang="de-AT" sz="2200" dirty="0" smtClean="0"/>
              <a:t>:</a:t>
            </a:r>
          </a:p>
          <a:p>
            <a:pPr marL="914400" lvl="2" indent="0">
              <a:buNone/>
            </a:pPr>
            <a:endParaRPr lang="de-AT" dirty="0" smtClean="0"/>
          </a:p>
          <a:p>
            <a:pPr marL="0" indent="0">
              <a:buNone/>
            </a:pPr>
            <a:endParaRPr lang="de-AT" dirty="0" smtClean="0"/>
          </a:p>
          <a:p>
            <a:pPr marL="457200" lvl="1" indent="0">
              <a:buNone/>
            </a:pPr>
            <a:endParaRPr lang="de-AT" dirty="0" smtClean="0"/>
          </a:p>
        </p:txBody>
      </p:sp>
      <p:sp>
        <p:nvSpPr>
          <p:cNvPr id="4" name="Datumsplatzhalter 3"/>
          <p:cNvSpPr>
            <a:spLocks noGrp="1"/>
          </p:cNvSpPr>
          <p:nvPr>
            <p:ph type="dt" sz="half" idx="7"/>
          </p:nvPr>
        </p:nvSpPr>
        <p:spPr/>
        <p:txBody>
          <a:bodyPr/>
          <a:lstStyle/>
          <a:p>
            <a:pPr lvl="0"/>
            <a:r>
              <a:rPr lang="de-DE" dirty="0" smtClean="0"/>
              <a:t>5.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6</a:t>
            </a:fld>
            <a:endParaRPr lang="de-AT" dirty="0"/>
          </a:p>
        </p:txBody>
      </p:sp>
      <p:sp>
        <p:nvSpPr>
          <p:cNvPr id="6" name="Textfeld 5"/>
          <p:cNvSpPr txBox="1"/>
          <p:nvPr/>
        </p:nvSpPr>
        <p:spPr>
          <a:xfrm>
            <a:off x="1383879" y="4463151"/>
            <a:ext cx="3024336" cy="1446550"/>
          </a:xfrm>
          <a:prstGeom prst="rect">
            <a:avLst/>
          </a:prstGeom>
          <a:noFill/>
        </p:spPr>
        <p:txBody>
          <a:bodyPr wrap="square" rtlCol="0">
            <a:spAutoFit/>
          </a:bodyPr>
          <a:lstStyle/>
          <a:p>
            <a:r>
              <a:rPr lang="de-AT" sz="2200" dirty="0" smtClean="0"/>
              <a:t>Der Kplm/Stbf fährt mit der Hand nach einem Aviso nach unten (nur  1 Tempo)</a:t>
            </a:r>
            <a:endParaRPr lang="de-AT" sz="2200" dirty="0"/>
          </a:p>
        </p:txBody>
      </p:sp>
      <p:sp>
        <p:nvSpPr>
          <p:cNvPr id="19" name="Textfeld 18"/>
          <p:cNvSpPr txBox="1"/>
          <p:nvPr/>
        </p:nvSpPr>
        <p:spPr>
          <a:xfrm>
            <a:off x="4984279" y="4478917"/>
            <a:ext cx="3024336" cy="2123658"/>
          </a:xfrm>
          <a:prstGeom prst="rect">
            <a:avLst/>
          </a:prstGeom>
          <a:noFill/>
        </p:spPr>
        <p:txBody>
          <a:bodyPr wrap="square" rtlCol="0">
            <a:spAutoFit/>
          </a:bodyPr>
          <a:lstStyle/>
          <a:p>
            <a:r>
              <a:rPr lang="de-AT" sz="2200" dirty="0" smtClean="0"/>
              <a:t>Der Kplm/Stbf fährt mit der Hand nach einem Aviso nach unten und unterteilt dabei die Abwärtsbewegung in 3 Tempi</a:t>
            </a:r>
            <a:endParaRPr lang="de-AT" sz="2200" dirty="0"/>
          </a:p>
        </p:txBody>
      </p:sp>
      <p:cxnSp>
        <p:nvCxnSpPr>
          <p:cNvPr id="20" name="Gerade Verbindung mit Pfeil 19"/>
          <p:cNvCxnSpPr/>
          <p:nvPr/>
        </p:nvCxnSpPr>
        <p:spPr>
          <a:xfrm>
            <a:off x="8512671" y="4141465"/>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8512671" y="4889420"/>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8512671" y="5613566"/>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8368655" y="4845779"/>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8368655" y="5581625"/>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8586978" y="4357489"/>
            <a:ext cx="1149829" cy="369332"/>
          </a:xfrm>
          <a:prstGeom prst="rect">
            <a:avLst/>
          </a:prstGeom>
          <a:noFill/>
        </p:spPr>
        <p:txBody>
          <a:bodyPr wrap="square" rtlCol="0">
            <a:spAutoFit/>
          </a:bodyPr>
          <a:lstStyle/>
          <a:p>
            <a:r>
              <a:rPr lang="de-AT" dirty="0" smtClean="0"/>
              <a:t>Tempo 1</a:t>
            </a:r>
            <a:endParaRPr lang="de-AT" dirty="0"/>
          </a:p>
        </p:txBody>
      </p:sp>
      <p:sp>
        <p:nvSpPr>
          <p:cNvPr id="34" name="Textfeld 33"/>
          <p:cNvSpPr txBox="1"/>
          <p:nvPr/>
        </p:nvSpPr>
        <p:spPr>
          <a:xfrm>
            <a:off x="8625329" y="5752936"/>
            <a:ext cx="1149829" cy="369332"/>
          </a:xfrm>
          <a:prstGeom prst="rect">
            <a:avLst/>
          </a:prstGeom>
          <a:noFill/>
        </p:spPr>
        <p:txBody>
          <a:bodyPr wrap="square" rtlCol="0">
            <a:spAutoFit/>
          </a:bodyPr>
          <a:lstStyle/>
          <a:p>
            <a:r>
              <a:rPr lang="de-AT" dirty="0" smtClean="0"/>
              <a:t>Tempo 3</a:t>
            </a:r>
            <a:endParaRPr lang="de-AT" dirty="0"/>
          </a:p>
        </p:txBody>
      </p:sp>
      <p:sp>
        <p:nvSpPr>
          <p:cNvPr id="35" name="Textfeld 34"/>
          <p:cNvSpPr txBox="1"/>
          <p:nvPr/>
        </p:nvSpPr>
        <p:spPr>
          <a:xfrm>
            <a:off x="8586978" y="5002554"/>
            <a:ext cx="1149829" cy="369332"/>
          </a:xfrm>
          <a:prstGeom prst="rect">
            <a:avLst/>
          </a:prstGeom>
          <a:noFill/>
        </p:spPr>
        <p:txBody>
          <a:bodyPr wrap="square" rtlCol="0">
            <a:spAutoFit/>
          </a:bodyPr>
          <a:lstStyle/>
          <a:p>
            <a:r>
              <a:rPr lang="de-AT" dirty="0" smtClean="0"/>
              <a:t>Tempo 2</a:t>
            </a:r>
            <a:endParaRPr lang="de-AT" dirty="0"/>
          </a:p>
        </p:txBody>
      </p:sp>
    </p:spTree>
    <p:extLst>
      <p:ext uri="{BB962C8B-B14F-4D97-AF65-F5344CB8AC3E}">
        <p14:creationId xmlns:p14="http://schemas.microsoft.com/office/powerpoint/2010/main" val="340968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0"/>
          </p:nvPr>
        </p:nvSpPr>
        <p:spPr>
          <a:xfrm>
            <a:off x="2968056" y="397049"/>
            <a:ext cx="7200800" cy="1296144"/>
          </a:xfrm>
        </p:spPr>
        <p:txBody>
          <a:bodyPr/>
          <a:lstStyle/>
          <a:p>
            <a:r>
              <a:rPr lang="de-AT" dirty="0"/>
              <a:t>Stabführerausbildung</a:t>
            </a:r>
          </a:p>
        </p:txBody>
      </p:sp>
      <p:sp>
        <p:nvSpPr>
          <p:cNvPr id="3" name="Inhaltsplatzhalter 2"/>
          <p:cNvSpPr>
            <a:spLocks noGrp="1"/>
          </p:cNvSpPr>
          <p:nvPr>
            <p:ph idx="1"/>
          </p:nvPr>
        </p:nvSpPr>
        <p:spPr/>
        <p:txBody>
          <a:bodyPr/>
          <a:lstStyle/>
          <a:p>
            <a:r>
              <a:rPr lang="de-AT" dirty="0" smtClean="0"/>
              <a:t>Musikkapellen im Straßenverkehr</a:t>
            </a:r>
          </a:p>
          <a:p>
            <a:endParaRPr lang="de-AT" dirty="0"/>
          </a:p>
          <a:p>
            <a:pPr lvl="1"/>
            <a:r>
              <a:rPr lang="de-AT" dirty="0" smtClean="0"/>
              <a:t>Gesetzliche Bestimmungen</a:t>
            </a:r>
          </a:p>
          <a:p>
            <a:pPr lvl="1"/>
            <a:r>
              <a:rPr lang="de-AT" dirty="0" smtClean="0"/>
              <a:t>Wer trägt die Verantwortung</a:t>
            </a:r>
          </a:p>
          <a:p>
            <a:pPr lvl="1"/>
            <a:r>
              <a:rPr lang="de-AT" dirty="0" smtClean="0"/>
              <a:t>Wer ist haftbar</a:t>
            </a:r>
          </a:p>
          <a:p>
            <a:pPr lvl="1"/>
            <a:r>
              <a:rPr lang="de-AT" dirty="0" smtClean="0"/>
              <a:t>Was ist unbedingt zu beachten</a:t>
            </a:r>
          </a:p>
          <a:p>
            <a:pPr lvl="1"/>
            <a:r>
              <a:rPr lang="de-AT" dirty="0" smtClean="0"/>
              <a:t>Meldepflicht – wer meldet was wohin</a:t>
            </a:r>
          </a:p>
          <a:p>
            <a:pPr marL="0" indent="0">
              <a:buNone/>
            </a:pPr>
            <a:endParaRPr lang="de-AT" dirty="0" smtClean="0"/>
          </a:p>
          <a:p>
            <a:pPr marL="457200" lvl="1" indent="0">
              <a:buNone/>
            </a:pPr>
            <a:endParaRPr lang="de-AT" dirty="0" smtClean="0"/>
          </a:p>
        </p:txBody>
      </p:sp>
      <p:sp>
        <p:nvSpPr>
          <p:cNvPr id="4" name="Datumsplatzhalter 3"/>
          <p:cNvSpPr>
            <a:spLocks noGrp="1"/>
          </p:cNvSpPr>
          <p:nvPr>
            <p:ph type="dt" sz="half" idx="7"/>
          </p:nvPr>
        </p:nvSpPr>
        <p:spPr/>
        <p:txBody>
          <a:bodyPr/>
          <a:lstStyle/>
          <a:p>
            <a:pPr lvl="0"/>
            <a:r>
              <a:rPr lang="de-DE" dirty="0" smtClean="0"/>
              <a:t>5. Einheit</a:t>
            </a:r>
            <a:endParaRPr lang="de-AT" dirty="0"/>
          </a:p>
        </p:txBody>
      </p:sp>
      <p:sp>
        <p:nvSpPr>
          <p:cNvPr id="5" name="Foliennummernplatzhalter 4"/>
          <p:cNvSpPr>
            <a:spLocks noGrp="1"/>
          </p:cNvSpPr>
          <p:nvPr>
            <p:ph type="sldNum" sz="quarter" idx="8"/>
          </p:nvPr>
        </p:nvSpPr>
        <p:spPr/>
        <p:txBody>
          <a:bodyPr/>
          <a:lstStyle/>
          <a:p>
            <a:pPr lvl="0"/>
            <a:fld id="{DAF095A0-48CB-4A47-AD88-27E9B11D5576}" type="slidenum">
              <a:rPr lang="de-AT" smtClean="0"/>
              <a:t>7</a:t>
            </a:fld>
            <a:endParaRPr lang="de-AT" dirty="0"/>
          </a:p>
        </p:txBody>
      </p:sp>
    </p:spTree>
    <p:extLst>
      <p:ext uri="{BB962C8B-B14F-4D97-AF65-F5344CB8AC3E}">
        <p14:creationId xmlns:p14="http://schemas.microsoft.com/office/powerpoint/2010/main" val="3486566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smtClean="0">
                <a:solidFill>
                  <a:schemeClr val="bg1">
                    <a:lumMod val="65000"/>
                  </a:schemeClr>
                </a:solidFill>
              </a:rPr>
              <a:t>Musik im Straßenverkehr</a:t>
            </a:r>
          </a:p>
        </p:txBody>
      </p:sp>
      <p:sp>
        <p:nvSpPr>
          <p:cNvPr id="3" name="Titel 2"/>
          <p:cNvSpPr>
            <a:spLocks noGrp="1"/>
          </p:cNvSpPr>
          <p:nvPr>
            <p:ph type="title"/>
          </p:nvPr>
        </p:nvSpPr>
        <p:spPr>
          <a:xfrm>
            <a:off x="1823836" y="2701305"/>
            <a:ext cx="8066268" cy="2016224"/>
          </a:xfrm>
        </p:spPr>
        <p:txBody>
          <a:bodyPr/>
          <a:lstStyle/>
          <a:p>
            <a:pPr algn="just"/>
            <a:r>
              <a:rPr lang="de-AT" sz="3000" dirty="0" smtClean="0">
                <a:latin typeface="Arial" panose="020B0604020202020204" pitchFamily="34" charset="0"/>
                <a:cs typeface="Arial" panose="020B0604020202020204" pitchFamily="34" charset="0"/>
              </a:rPr>
              <a:t>Die Straßenverkehrsordnung (StVO 1960), insbesondere die §§ </a:t>
            </a:r>
            <a:r>
              <a:rPr lang="de-AT" sz="3000" dirty="0">
                <a:latin typeface="Arial" panose="020B0604020202020204" pitchFamily="34" charset="0"/>
                <a:cs typeface="Arial" panose="020B0604020202020204" pitchFamily="34" charset="0"/>
              </a:rPr>
              <a:t>29, 77 und </a:t>
            </a:r>
            <a:r>
              <a:rPr lang="de-AT" sz="3000" dirty="0" smtClean="0">
                <a:latin typeface="Arial" panose="020B0604020202020204" pitchFamily="34" charset="0"/>
                <a:cs typeface="Arial" panose="020B0604020202020204" pitchFamily="34" charset="0"/>
              </a:rPr>
              <a:t>86 StVO, regeln das Verhalten und die Sicherheit von Personengruppen auf Straßen mit öffentlichen Verkehr.</a:t>
            </a:r>
            <a:endParaRPr lang="de-AT" sz="3000" dirty="0">
              <a:latin typeface="Arial" panose="020B0604020202020204" pitchFamily="34" charset="0"/>
              <a:cs typeface="Arial" panose="020B0604020202020204" pitchFamily="34" charset="0"/>
            </a:endParaRPr>
          </a:p>
        </p:txBody>
      </p:sp>
      <p:sp>
        <p:nvSpPr>
          <p:cNvPr id="6" name="Titel 2"/>
          <p:cNvSpPr txBox="1">
            <a:spLocks/>
          </p:cNvSpPr>
          <p:nvPr/>
        </p:nvSpPr>
        <p:spPr>
          <a:xfrm>
            <a:off x="1823836" y="4811823"/>
            <a:ext cx="8066268" cy="1800200"/>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just"/>
            <a:r>
              <a:rPr lang="de-AT" sz="3000" dirty="0" smtClean="0">
                <a:latin typeface="Arial" panose="020B0604020202020204" pitchFamily="34" charset="0"/>
                <a:cs typeface="Arial" panose="020B0604020202020204" pitchFamily="34" charset="0"/>
              </a:rPr>
              <a:t>Hinzu kommen die zivil- und strafrechtlichen Bestimmungen im Allgemeinen Bürgerlichen Gesetzbuch (ABGB) und im Strafgesetzbuch (StGB).</a:t>
            </a:r>
            <a:endParaRPr lang="de-AT" sz="3000" dirty="0">
              <a:latin typeface="Arial" panose="020B0604020202020204" pitchFamily="34" charset="0"/>
              <a:cs typeface="Arial" panose="020B0604020202020204" pitchFamily="34" charset="0"/>
            </a:endParaRPr>
          </a:p>
        </p:txBody>
      </p:sp>
      <p:sp>
        <p:nvSpPr>
          <p:cNvPr id="7" name="Titel 1"/>
          <p:cNvSpPr txBox="1">
            <a:spLocks/>
          </p:cNvSpPr>
          <p:nvPr/>
        </p:nvSpPr>
        <p:spPr>
          <a:xfrm>
            <a:off x="2103959" y="1837209"/>
            <a:ext cx="7129338" cy="694507"/>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Gesetzliche Bestimmungen</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4" name="Foliennummernplatzhalter 3"/>
          <p:cNvSpPr>
            <a:spLocks noGrp="1"/>
          </p:cNvSpPr>
          <p:nvPr>
            <p:ph type="sldNum" sz="quarter" idx="8"/>
          </p:nvPr>
        </p:nvSpPr>
        <p:spPr/>
        <p:txBody>
          <a:bodyPr/>
          <a:lstStyle/>
          <a:p>
            <a:pPr lvl="0"/>
            <a:fld id="{DAF095A0-48CB-4A47-AD88-27E9B11D5576}" type="slidenum">
              <a:rPr lang="de-AT" smtClean="0"/>
              <a:t>8</a:t>
            </a:fld>
            <a:endParaRPr lang="de-AT" dirty="0"/>
          </a:p>
        </p:txBody>
      </p:sp>
    </p:spTree>
    <p:extLst>
      <p:ext uri="{BB962C8B-B14F-4D97-AF65-F5344CB8AC3E}">
        <p14:creationId xmlns:p14="http://schemas.microsoft.com/office/powerpoint/2010/main" val="406011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96247" y="397049"/>
            <a:ext cx="4897090" cy="648072"/>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400" b="1" dirty="0" smtClean="0">
                <a:solidFill>
                  <a:schemeClr val="bg1">
                    <a:lumMod val="65000"/>
                  </a:schemeClr>
                </a:solidFill>
              </a:rPr>
              <a:t>Musik im Straßenverkehr</a:t>
            </a:r>
          </a:p>
        </p:txBody>
      </p:sp>
      <p:sp>
        <p:nvSpPr>
          <p:cNvPr id="3" name="Titel 2"/>
          <p:cNvSpPr>
            <a:spLocks noGrp="1"/>
          </p:cNvSpPr>
          <p:nvPr>
            <p:ph type="title"/>
          </p:nvPr>
        </p:nvSpPr>
        <p:spPr>
          <a:xfrm>
            <a:off x="1823836" y="2413273"/>
            <a:ext cx="8066268" cy="2037086"/>
          </a:xfrm>
        </p:spPr>
        <p:txBody>
          <a:bodyPr/>
          <a:lstStyle/>
          <a:p>
            <a:pPr algn="just"/>
            <a:r>
              <a:rPr lang="de-AT" sz="3000" dirty="0" smtClean="0">
                <a:latin typeface="Arial" panose="020B0604020202020204" pitchFamily="34" charset="0"/>
                <a:cs typeface="Arial" panose="020B0604020202020204" pitchFamily="34" charset="0"/>
              </a:rPr>
              <a:t>Bei Ausrückungen im Straßenverkehr hat </a:t>
            </a:r>
            <a:r>
              <a:rPr lang="de-AT" sz="3000" u="dbl" dirty="0" smtClean="0">
                <a:latin typeface="Arial" panose="020B0604020202020204" pitchFamily="34" charset="0"/>
                <a:cs typeface="Arial" panose="020B0604020202020204" pitchFamily="34" charset="0"/>
              </a:rPr>
              <a:t>grundsätzlich der Stabführer</a:t>
            </a:r>
            <a:r>
              <a:rPr lang="de-AT" sz="3000" dirty="0" smtClean="0">
                <a:latin typeface="Arial" panose="020B0604020202020204" pitchFamily="34" charset="0"/>
                <a:cs typeface="Arial" panose="020B0604020202020204" pitchFamily="34" charset="0"/>
              </a:rPr>
              <a:t> oder zumindest jene Person, welche die Musikanten antreten lässt und in Bewegung setzt, für die Sicherheit der </a:t>
            </a:r>
            <a:r>
              <a:rPr lang="de-AT" sz="3000" dirty="0" smtClean="0">
                <a:solidFill>
                  <a:srgbClr val="478947"/>
                </a:solidFill>
                <a:latin typeface="Arial" panose="020B0604020202020204" pitchFamily="34" charset="0"/>
                <a:cs typeface="Arial" panose="020B0604020202020204" pitchFamily="34" charset="0"/>
              </a:rPr>
              <a:t>Musikkapelle</a:t>
            </a:r>
            <a:r>
              <a:rPr lang="de-AT" sz="3000" dirty="0" smtClean="0">
                <a:latin typeface="Arial" panose="020B0604020202020204" pitchFamily="34" charset="0"/>
                <a:cs typeface="Arial" panose="020B0604020202020204" pitchFamily="34" charset="0"/>
              </a:rPr>
              <a:t> zu sorgen.</a:t>
            </a:r>
            <a:endParaRPr lang="de-AT" sz="3000" dirty="0">
              <a:latin typeface="Arial" panose="020B0604020202020204" pitchFamily="34" charset="0"/>
              <a:cs typeface="Arial" panose="020B0604020202020204" pitchFamily="34" charset="0"/>
            </a:endParaRPr>
          </a:p>
        </p:txBody>
      </p:sp>
      <p:sp>
        <p:nvSpPr>
          <p:cNvPr id="6" name="Titel 2"/>
          <p:cNvSpPr txBox="1">
            <a:spLocks/>
          </p:cNvSpPr>
          <p:nvPr/>
        </p:nvSpPr>
        <p:spPr>
          <a:xfrm>
            <a:off x="1823836" y="4450359"/>
            <a:ext cx="8066268" cy="2499418"/>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just"/>
            <a:r>
              <a:rPr lang="de-AT" sz="3000" dirty="0" smtClean="0">
                <a:latin typeface="Arial" panose="020B0604020202020204" pitchFamily="34" charset="0"/>
                <a:cs typeface="Arial" panose="020B0604020202020204" pitchFamily="34" charset="0"/>
              </a:rPr>
              <a:t>Gemäß § 2 StGB macht sich strafbar, wer</a:t>
            </a:r>
            <a:br>
              <a:rPr lang="de-AT" sz="3000" dirty="0" smtClean="0">
                <a:latin typeface="Arial" panose="020B0604020202020204" pitchFamily="34" charset="0"/>
                <a:cs typeface="Arial" panose="020B0604020202020204" pitchFamily="34" charset="0"/>
              </a:rPr>
            </a:br>
            <a:r>
              <a:rPr lang="de-AT" sz="3000" dirty="0" smtClean="0">
                <a:latin typeface="Arial" panose="020B0604020202020204" pitchFamily="34" charset="0"/>
                <a:cs typeface="Arial" panose="020B0604020202020204" pitchFamily="34" charset="0"/>
              </a:rPr>
              <a:t>z</a:t>
            </a:r>
            <a:r>
              <a:rPr lang="de-AT" sz="3000" dirty="0">
                <a:latin typeface="Arial" panose="020B0604020202020204" pitchFamily="34" charset="0"/>
                <a:cs typeface="Arial" panose="020B0604020202020204" pitchFamily="34" charset="0"/>
              </a:rPr>
              <a:t>. B. eine </a:t>
            </a:r>
            <a:r>
              <a:rPr lang="de-AT" sz="3000" dirty="0" smtClean="0">
                <a:latin typeface="Arial" panose="020B0604020202020204" pitchFamily="34" charset="0"/>
                <a:cs typeface="Arial" panose="020B0604020202020204" pitchFamily="34" charset="0"/>
              </a:rPr>
              <a:t>geschlossene Personengruppe auf Straßen mit öffentlichem Verkehr nicht ausreichend vor anderen Verkehrsteilnehmern schützt, indem diese(r) gegen die Grundregeln der StVO verstößt.</a:t>
            </a:r>
            <a:endParaRPr lang="de-AT" sz="3000" dirty="0">
              <a:latin typeface="Arial" panose="020B0604020202020204" pitchFamily="34" charset="0"/>
              <a:cs typeface="Arial" panose="020B0604020202020204" pitchFamily="34" charset="0"/>
            </a:endParaRPr>
          </a:p>
        </p:txBody>
      </p:sp>
      <p:sp>
        <p:nvSpPr>
          <p:cNvPr id="7" name="Titel 1"/>
          <p:cNvSpPr txBox="1">
            <a:spLocks/>
          </p:cNvSpPr>
          <p:nvPr/>
        </p:nvSpPr>
        <p:spPr>
          <a:xfrm>
            <a:off x="2103959" y="1837209"/>
            <a:ext cx="7129338" cy="694507"/>
          </a:xfrm>
          <a:prstGeom prst="rect">
            <a:avLst/>
          </a:prstGeom>
          <a:noFill/>
          <a:ln>
            <a:noFill/>
          </a:ln>
        </p:spPr>
        <p:txBody>
          <a:bodyPr vert="horz" wrap="square" lIns="90004" tIns="44997" rIns="90004" bIns="44997" anchor="t" anchorCtr="0" compatLnSpc="1"/>
          <a:lstStyle>
            <a:lvl1pPr marL="0" marR="0" lvl="0" indent="0" algn="l" defTabSz="449263" rtl="0" fontAlgn="auto" hangingPunct="1">
              <a:lnSpc>
                <a:spcPct val="83000"/>
              </a:lnSpc>
              <a:spcBef>
                <a:spcPts val="0"/>
              </a:spcBef>
              <a:spcAft>
                <a:spcPts val="0"/>
              </a:spcAft>
              <a:buNone/>
              <a:tabLst/>
              <a:defRPr lang="de-DE" sz="2100" b="0" i="0" u="none" strike="noStrike" kern="0" cap="none" spc="0" baseline="0">
                <a:solidFill>
                  <a:srgbClr val="000000"/>
                </a:solidFill>
                <a:uFillTx/>
                <a:latin typeface="Calibri"/>
                <a:ea typeface=""/>
                <a:cs typeface="Arial Unicode MS"/>
              </a:defRPr>
            </a:lvl1pPr>
          </a:lstStyle>
          <a:p>
            <a:pPr algn="ctr"/>
            <a:r>
              <a:rPr lang="de-AT" altLang="de-DE" sz="3000" b="1" dirty="0" smtClean="0">
                <a:latin typeface="Arial" panose="020B0604020202020204" pitchFamily="34" charset="0"/>
                <a:cs typeface="Arial" panose="020B0604020202020204" pitchFamily="34" charset="0"/>
              </a:rPr>
              <a:t>Wer trägt die Verantwortung ?</a:t>
            </a:r>
          </a:p>
        </p:txBody>
      </p:sp>
      <p:sp>
        <p:nvSpPr>
          <p:cNvPr id="2" name="Datumsplatzhalter 1"/>
          <p:cNvSpPr>
            <a:spLocks noGrp="1"/>
          </p:cNvSpPr>
          <p:nvPr>
            <p:ph type="dt" sz="half" idx="7"/>
          </p:nvPr>
        </p:nvSpPr>
        <p:spPr/>
        <p:txBody>
          <a:bodyPr/>
          <a:lstStyle/>
          <a:p>
            <a:pPr lvl="0"/>
            <a:r>
              <a:rPr lang="de-DE" dirty="0" smtClean="0"/>
              <a:t>5. Einheit</a:t>
            </a:r>
            <a:endParaRPr lang="de-AT" dirty="0"/>
          </a:p>
        </p:txBody>
      </p:sp>
      <p:sp>
        <p:nvSpPr>
          <p:cNvPr id="4" name="Foliennummernplatzhalter 3"/>
          <p:cNvSpPr>
            <a:spLocks noGrp="1"/>
          </p:cNvSpPr>
          <p:nvPr>
            <p:ph type="sldNum" sz="quarter" idx="8"/>
          </p:nvPr>
        </p:nvSpPr>
        <p:spPr/>
        <p:txBody>
          <a:bodyPr/>
          <a:lstStyle/>
          <a:p>
            <a:pPr lvl="0"/>
            <a:fld id="{DAF095A0-48CB-4A47-AD88-27E9B11D5576}" type="slidenum">
              <a:rPr lang="de-AT" smtClean="0"/>
              <a:t>9</a:t>
            </a:fld>
            <a:endParaRPr lang="de-AT" dirty="0"/>
          </a:p>
        </p:txBody>
      </p:sp>
    </p:spTree>
    <p:extLst>
      <p:ext uri="{BB962C8B-B14F-4D97-AF65-F5344CB8AC3E}">
        <p14:creationId xmlns:p14="http://schemas.microsoft.com/office/powerpoint/2010/main" val="3799701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1599</Words>
  <Application>Microsoft Office PowerPoint</Application>
  <PresentationFormat>Benutzerdefiniert</PresentationFormat>
  <Paragraphs>331</Paragraphs>
  <Slides>37</Slides>
  <Notes>30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Arial Unicode MS</vt:lpstr>
      <vt:lpstr>Calibri</vt:lpstr>
      <vt:lpstr>Times New Roman</vt:lpstr>
      <vt:lpstr>Tinos</vt:lpstr>
      <vt:lpstr>Wingdings</vt:lpstr>
      <vt:lpstr>Larissa</vt:lpstr>
      <vt:lpstr>PowerPoint-Präsentation</vt:lpstr>
      <vt:lpstr>Stabführerausbildung</vt:lpstr>
      <vt:lpstr>PowerPoint-Präsentation</vt:lpstr>
      <vt:lpstr>PowerPoint-Präsentation</vt:lpstr>
      <vt:lpstr>PowerPoint-Präsentation</vt:lpstr>
      <vt:lpstr>PowerPoint-Präsentation</vt:lpstr>
      <vt:lpstr>PowerPoint-Präsentation</vt:lpstr>
      <vt:lpstr>Die Straßenverkehrsordnung (StVO 1960), insbesondere die §§ 29, 77 und 86 StVO, regeln das Verhalten und die Sicherheit von Personengruppen auf Straßen mit öffentlichen Verkehr.</vt:lpstr>
      <vt:lpstr>Bei Ausrückungen im Straßenverkehr hat grundsätzlich der Stabführer oder zumindest jene Person, welche die Musikanten antreten lässt und in Bewegung setzt, für die Sicherheit der Musikkapelle zu sorgen.</vt:lpstr>
      <vt:lpstr>Bei einer Kollision eines Kfz mit einer Musikkapelle z. B. wird in erster Linie der Stabführer haftbar sein. Er muss nämlich seine Schuldlosigkeit beweisen, dass er die ihm aufgetragene Sicherungspflicht erfüllt hat.</vt:lpstr>
      <vt:lpstr>Die verschuldete Übertretung von Sicherheits-bestimmungen bei öffentlichen Umzügen macht den Veranstalter und bei „Musik im Straßenverkehr“ den Stabführer zivil- und strafrechtlich haftbar.</vt:lpstr>
      <vt:lpstr>Musikkapellen im Straßenverkehr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Riegler, Erich</dc:creator>
  <cp:lastModifiedBy>Blutmager, Andreas</cp:lastModifiedBy>
  <cp:revision>240</cp:revision>
  <cp:lastPrinted>2015-02-23T21:44:45Z</cp:lastPrinted>
  <dcterms:created xsi:type="dcterms:W3CDTF">1601-01-01T00:00:00Z</dcterms:created>
  <dcterms:modified xsi:type="dcterms:W3CDTF">2019-04-23T12:12:47Z</dcterms:modified>
</cp:coreProperties>
</file>