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5" r:id="rId2"/>
    <p:sldId id="257" r:id="rId3"/>
    <p:sldId id="258" r:id="rId4"/>
    <p:sldId id="259" r:id="rId5"/>
    <p:sldId id="284" r:id="rId6"/>
    <p:sldId id="266" r:id="rId7"/>
    <p:sldId id="267" r:id="rId8"/>
    <p:sldId id="286" r:id="rId9"/>
    <p:sldId id="290" r:id="rId10"/>
    <p:sldId id="280" r:id="rId11"/>
    <p:sldId id="282" r:id="rId12"/>
    <p:sldId id="287" r:id="rId13"/>
    <p:sldId id="265" r:id="rId14"/>
    <p:sldId id="278" r:id="rId15"/>
    <p:sldId id="279" r:id="rId16"/>
    <p:sldId id="283" r:id="rId17"/>
    <p:sldId id="276" r:id="rId18"/>
    <p:sldId id="291" r:id="rId19"/>
  </p:sldIdLst>
  <p:sldSz cx="10688638" cy="756285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774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524" y="78"/>
      </p:cViewPr>
      <p:guideLst>
        <p:guide orient="horz" pos="2382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021138" y="0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25EB64-35C6-4262-AB74-8D0C52AFA01A}" type="datetime1">
              <a:rPr lang="de-AT" sz="12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"/>
                <a:cs typeface="Arial Unicode MS"/>
              </a:rPr>
              <a:pPr marL="0" marR="0" lvl="0" indent="0" algn="r" defTabSz="449263" rtl="0" fontAlgn="auto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18.03.2022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021138" y="9721845"/>
            <a:ext cx="3076571" cy="5111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B6D9F25-830F-4DA1-9AF2-CB1D94FE04E8}" type="slidenum">
              <a:t>‹Nr.›</a:t>
            </a:fld>
            <a:endParaRPr lang="de-AT" sz="12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87477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3" name="AutoShape 2"/>
          <p:cNvSpPr/>
          <p:nvPr/>
        </p:nvSpPr>
        <p:spPr>
          <a:xfrm>
            <a:off x="0" y="0"/>
            <a:ext cx="7099301" cy="10234614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86840" tIns="43415" rIns="86840" bIns="43415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839784" y="777870"/>
            <a:ext cx="5414957" cy="3832222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Rectangle 4"/>
          <p:cNvSpPr txBox="1">
            <a:spLocks noGrp="1"/>
          </p:cNvSpPr>
          <p:nvPr>
            <p:ph type="body" sz="quarter" idx="3"/>
          </p:nvPr>
        </p:nvSpPr>
        <p:spPr>
          <a:xfrm>
            <a:off x="709629" y="4861252"/>
            <a:ext cx="5675561" cy="46013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de-DE"/>
          </a:p>
        </p:txBody>
      </p:sp>
      <p:sp>
        <p:nvSpPr>
          <p:cNvPr id="6" name="Rectangle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7" name="Rectangle 6"/>
          <p:cNvSpPr txBox="1">
            <a:spLocks noGrp="1"/>
          </p:cNvSpPr>
          <p:nvPr>
            <p:ph type="dt" idx="1"/>
          </p:nvPr>
        </p:nvSpPr>
        <p:spPr>
          <a:xfrm>
            <a:off x="4017773" y="0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8" name="Rectangle 7"/>
          <p:cNvSpPr txBox="1">
            <a:spLocks noGrp="1"/>
          </p:cNvSpPr>
          <p:nvPr>
            <p:ph type="ftr" sz="quarter" idx="4"/>
          </p:nvPr>
        </p:nvSpPr>
        <p:spPr>
          <a:xfrm>
            <a:off x="0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endParaRPr lang="de-AT" dirty="0"/>
          </a:p>
        </p:txBody>
      </p:sp>
      <p:sp>
        <p:nvSpPr>
          <p:cNvPr id="9" name="Rectangle 8"/>
          <p:cNvSpPr txBox="1">
            <a:spLocks noGrp="1"/>
          </p:cNvSpPr>
          <p:nvPr>
            <p:ph type="sldNum" sz="quarter" idx="5"/>
          </p:nvPr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lang="de-AT" sz="1300" b="0" i="0" u="none" strike="noStrike" kern="1200" cap="none" spc="0" baseline="0">
                <a:solidFill>
                  <a:srgbClr val="000000"/>
                </a:solidFill>
                <a:uFillTx/>
                <a:latin typeface="Tinos" pitchFamily="16"/>
                <a:ea typeface=""/>
                <a:cs typeface="Arial Unicode MS"/>
              </a:defRPr>
            </a:lvl1pPr>
          </a:lstStyle>
          <a:p>
            <a:pPr lvl="0"/>
            <a:fld id="{6B14F7C9-37CB-431B-BC79-D4B7642C648A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5104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de-DE" sz="1200" b="0" i="0" u="none" strike="noStrike" kern="1200" cap="none" spc="0" baseline="0">
        <a:solidFill>
          <a:srgbClr val="000000"/>
        </a:solidFill>
        <a:uFillTx/>
        <a:latin typeface="Times New Roman" pitchFamily="16"/>
        <a:ea typeface=""/>
        <a:cs typeface="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1050A6-16E0-49E0-A26E-5B6229D59D33}" type="slidenum">
              <a:t>1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11423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/>
          <p:nvPr/>
        </p:nvSpPr>
        <p:spPr>
          <a:xfrm>
            <a:off x="4017773" y="9722504"/>
            <a:ext cx="3077056" cy="507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25159" algn="l"/>
                <a:tab pos="851818" algn="l"/>
                <a:tab pos="1278486" algn="l"/>
                <a:tab pos="1705154" algn="l"/>
                <a:tab pos="2131813" algn="l"/>
                <a:tab pos="2558482" algn="l"/>
                <a:tab pos="2985141" algn="l"/>
                <a:tab pos="3411809" algn="l"/>
                <a:tab pos="3838477" algn="l"/>
                <a:tab pos="4265136" algn="l"/>
                <a:tab pos="4691804" algn="l"/>
                <a:tab pos="5118463" algn="l"/>
                <a:tab pos="5545131" algn="l"/>
                <a:tab pos="5971800" algn="l"/>
                <a:tab pos="6398459" algn="l"/>
                <a:tab pos="6825127" algn="l"/>
                <a:tab pos="7251786" algn="l"/>
                <a:tab pos="7678454" algn="l"/>
                <a:tab pos="8105122" algn="l"/>
                <a:tab pos="853178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EBC55B-7441-493E-95B2-EFD0B4878FCA}" type="slidenum">
              <a:t>2</a:t>
            </a:fld>
            <a:endParaRPr lang="de-AT" sz="1300" b="0" i="0" u="none" strike="noStrike" kern="1200" cap="none" spc="0" baseline="0" dirty="0">
              <a:solidFill>
                <a:srgbClr val="000000"/>
              </a:solidFill>
              <a:uFillTx/>
              <a:latin typeface="Tinos" pitchFamily="16"/>
              <a:ea typeface=""/>
              <a:cs typeface="Arial Unicode MS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838200" y="777875"/>
            <a:ext cx="5421313" cy="3836988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709629" y="4861252"/>
            <a:ext cx="5677052" cy="4602915"/>
          </a:xfrm>
        </p:spPr>
        <p:txBody>
          <a:bodyPr wrap="none" anchor="ctr"/>
          <a:lstStyle/>
          <a:p>
            <a:endParaRPr lang="de-A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522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39788" y="777875"/>
            <a:ext cx="5414962" cy="3832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B14F7C9-37CB-431B-BC79-D4B7642C648A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25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801691" y="2349495"/>
            <a:ext cx="9085258" cy="1620838"/>
          </a:xfrm>
        </p:spPr>
        <p:txBody>
          <a:bodyPr/>
          <a:lstStyle>
            <a:lvl1pPr>
              <a:defRPr lang="de-DE" sz="4800" b="1"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 txBox="1">
            <a:spLocks noGrp="1"/>
          </p:cNvSpPr>
          <p:nvPr>
            <p:ph type="subTitle" idx="1"/>
          </p:nvPr>
        </p:nvSpPr>
        <p:spPr>
          <a:xfrm>
            <a:off x="1603372" y="4286249"/>
            <a:ext cx="7481885" cy="1931990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/>
            </a:lvl1pPr>
          </a:lstStyle>
          <a:p>
            <a:pPr lvl="0"/>
            <a:r>
              <a:rPr lang="de-DE" dirty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7E265-92D9-4796-B298-8D3126AAED6E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49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D89F63-5024-4A08-8EC7-5ADA50A87D7A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3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7745416" y="1770058"/>
            <a:ext cx="2403472" cy="4986332"/>
          </a:xfrm>
        </p:spPr>
        <p:txBody>
          <a:bodyPr vert="eaVert"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534988" y="1770058"/>
            <a:ext cx="7058025" cy="4986332"/>
          </a:xfrm>
          <a:prstGeom prst="rect">
            <a:avLst/>
          </a:prstGeom>
        </p:spPr>
        <p:txBody>
          <a:bodyPr vert="eaVert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02615-6ECA-430F-9498-097F5DCF8464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7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10159-BD13-4336-A231-1AD5C15693BC}" type="slidenum">
              <a:t>‹Nr.›</a:t>
            </a:fld>
            <a:endParaRPr lang="de-AT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 txBox="1">
            <a:spLocks noGrp="1"/>
          </p:cNvSpPr>
          <p:nvPr>
            <p:ph type="tbl" idx="1"/>
          </p:nvPr>
        </p:nvSpPr>
        <p:spPr>
          <a:xfrm>
            <a:off x="534430" y="1764663"/>
            <a:ext cx="9619771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AT"/>
            </a:lvl1pPr>
          </a:lstStyle>
          <a:p>
            <a:pPr lvl="0"/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936677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01645" y="840315"/>
            <a:ext cx="9263484" cy="756281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430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33392" y="1764663"/>
            <a:ext cx="4720818" cy="4991133"/>
          </a:xfrm>
          <a:prstGeom prst="rect">
            <a:avLst/>
          </a:prstGeom>
        </p:spPr>
        <p:txBody>
          <a:bodyPr lIns="104278" tIns="52139" rIns="104278" bIns="52139"/>
          <a:lstStyle>
            <a:lvl1pPr>
              <a:defRPr lang="de-DE"/>
            </a:lvl1pPr>
            <a:lvl2pPr>
              <a:defRPr lang="de-DE"/>
            </a:lvl2pPr>
            <a:lvl3pPr>
              <a:defRPr lang="de-DE"/>
            </a:lvl3pPr>
            <a:lvl4pPr>
              <a:defRPr lang="de-DE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74702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F095A0-48CB-4A47-AD88-27E9B11D5576}" type="slidenum">
              <a:t>‹Nr.›</a:t>
            </a:fld>
            <a:endParaRPr lang="de-AT" dirty="0"/>
          </a:p>
        </p:txBody>
      </p:sp>
      <p:sp>
        <p:nvSpPr>
          <p:cNvPr id="11" name="Untertitel 2"/>
          <p:cNvSpPr txBox="1">
            <a:spLocks noGrp="1"/>
          </p:cNvSpPr>
          <p:nvPr>
            <p:ph type="subTitle" idx="10" hasCustomPrompt="1"/>
          </p:nvPr>
        </p:nvSpPr>
        <p:spPr>
          <a:xfrm>
            <a:off x="2968055" y="397049"/>
            <a:ext cx="7481885" cy="1296144"/>
          </a:xfrm>
          <a:prstGeom prst="rect">
            <a:avLst/>
          </a:prstGeom>
        </p:spPr>
        <p:txBody>
          <a:bodyPr anchorCtr="1"/>
          <a:lstStyle>
            <a:lvl1pPr marL="0" indent="0" algn="ctr">
              <a:defRPr lang="de-DE" sz="4400" b="1" baseline="0"/>
            </a:lvl1pPr>
          </a:lstStyle>
          <a:p>
            <a:pPr lvl="0"/>
            <a:r>
              <a:rPr lang="de-DE" dirty="0"/>
              <a:t>Titel bearbeiten</a:t>
            </a:r>
            <a:endParaRPr lang="de-AT" dirty="0"/>
          </a:p>
        </p:txBody>
      </p:sp>
      <p:sp>
        <p:nvSpPr>
          <p:cNvPr id="12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9613901" cy="4986332"/>
          </a:xfrm>
          <a:prstGeom prst="rect">
            <a:avLst/>
          </a:prstGeom>
        </p:spPr>
        <p:txBody>
          <a:bodyPr/>
          <a:lstStyle>
            <a:lvl1pPr marL="571500" indent="-5715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1pPr>
            <a:lvl2pPr marL="914400" indent="-4572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2pPr>
            <a:lvl3pPr marL="12573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3pPr>
            <a:lvl4pPr marL="17145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4pPr>
            <a:lvl5pPr marL="2171700" indent="-342900">
              <a:buClr>
                <a:srgbClr val="339933"/>
              </a:buClr>
              <a:buFont typeface="Wingdings" panose="05000000000000000000" pitchFamily="2" charset="2"/>
              <a:buChar char="§"/>
              <a:defRPr lang="de-DE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42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844548" y="4859341"/>
            <a:ext cx="9085258" cy="1501773"/>
          </a:xfrm>
        </p:spPr>
        <p:txBody>
          <a:bodyPr/>
          <a:lstStyle>
            <a:lvl1pPr>
              <a:defRPr lang="de-DE" sz="4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844548" y="3205164"/>
            <a:ext cx="9085258" cy="1654177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0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22B3A5-97D5-44D0-8F2F-0B7D1BCAB939}" type="slidenum">
              <a:t>‹Nr.›</a:t>
            </a:fld>
            <a:endParaRPr lang="de-AT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534988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418140" y="1770058"/>
            <a:ext cx="4730748" cy="4986332"/>
          </a:xfrm>
          <a:prstGeom prst="rect">
            <a:avLst/>
          </a:prstGeom>
        </p:spPr>
        <p:txBody>
          <a:bodyPr/>
          <a:lstStyle>
            <a:lvl1pPr>
              <a:defRPr lang="de-DE" sz="2800"/>
            </a:lvl1pPr>
            <a:lvl2pPr>
              <a:defRPr lang="de-DE" sz="2400"/>
            </a:lvl2pPr>
            <a:lvl3pPr>
              <a:defRPr lang="de-DE" sz="2000"/>
            </a:lvl3pPr>
            <a:lvl4pPr>
              <a:defRPr lang="de-DE" sz="1800"/>
            </a:lvl4pPr>
            <a:lvl5pPr>
              <a:defRPr lang="de-DE"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016FB2-B6BE-488C-8473-81876FCE19F8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67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3215"/>
            <a:ext cx="9618665" cy="1260472"/>
          </a:xfrm>
        </p:spPr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34988" y="1692270"/>
            <a:ext cx="4722811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534988" y="2398708"/>
            <a:ext cx="4722811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5429250" y="1692270"/>
            <a:ext cx="4724403" cy="706438"/>
          </a:xfrm>
          <a:prstGeom prst="rect">
            <a:avLst/>
          </a:prstGeom>
        </p:spPr>
        <p:txBody>
          <a:bodyPr anchor="b"/>
          <a:lstStyle>
            <a:lvl1pPr marL="0" indent="0">
              <a:defRPr lang="de-DE" sz="24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5429250" y="2398708"/>
            <a:ext cx="4724403" cy="4357682"/>
          </a:xfrm>
          <a:prstGeom prst="rect">
            <a:avLst/>
          </a:prstGeom>
        </p:spPr>
        <p:txBody>
          <a:bodyPr/>
          <a:lstStyle>
            <a:lvl1pPr>
              <a:defRPr lang="de-DE" sz="2400"/>
            </a:lvl1pPr>
            <a:lvl2pPr>
              <a:defRPr lang="de-DE" sz="2000"/>
            </a:lvl2pPr>
            <a:lvl3pPr>
              <a:defRPr lang="de-DE" sz="1800"/>
            </a:lvl3pPr>
            <a:lvl4pPr>
              <a:defRPr lang="de-DE" sz="1600"/>
            </a:lvl4pPr>
            <a:lvl5pPr>
              <a:defRPr lang="de-DE"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8" name="Foliennummernplatzhalter 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DFCB2B-1689-4A7C-BF10-DDD5C1E279B3}" type="slidenum">
              <a:t>‹Nr.›</a:t>
            </a:fld>
            <a:endParaRPr lang="de-AT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01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Foliennummernplatzhalt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33D848-669D-4AC7-BA25-78DE70BD8B00}" type="slidenum"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188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3" name="Foliennummernplatzhalter 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A758C6-E993-4A51-9782-6E1F3B4BEDA4}" type="slidenum">
              <a:t>‹Nr.›</a:t>
            </a:fld>
            <a:endParaRPr lang="de-AT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0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4988" y="301623"/>
            <a:ext cx="3516316" cy="1281110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178295" y="301623"/>
            <a:ext cx="5975347" cy="6454777"/>
          </a:xfrm>
          <a:prstGeom prst="rect">
            <a:avLst/>
          </a:prstGeom>
        </p:spPr>
        <p:txBody>
          <a:bodyPr/>
          <a:lstStyle>
            <a:lvl1pPr>
              <a:defRPr lang="de-DE" sz="3200"/>
            </a:lvl1pPr>
            <a:lvl2pPr>
              <a:defRPr lang="de-DE" sz="2800"/>
            </a:lvl2pPr>
            <a:lvl3pPr>
              <a:defRPr lang="de-DE" sz="2400"/>
            </a:lvl3pPr>
            <a:lvl4pPr>
              <a:defRPr lang="de-DE" sz="200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534988" y="1582734"/>
            <a:ext cx="3516316" cy="5173666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DA3AE-0CBD-4758-B616-F39374EBDDDE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7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2095503" y="5294311"/>
            <a:ext cx="6413501" cy="623885"/>
          </a:xfrm>
        </p:spPr>
        <p:txBody>
          <a:bodyPr anchor="b"/>
          <a:lstStyle>
            <a:lvl1pPr>
              <a:defRPr lang="de-DE" sz="20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2095503" y="676271"/>
            <a:ext cx="6413501" cy="4537079"/>
          </a:xfrm>
          <a:prstGeom prst="rect">
            <a:avLst/>
          </a:prstGeom>
        </p:spPr>
        <p:txBody>
          <a:bodyPr/>
          <a:lstStyle>
            <a:lvl1pPr marL="0" indent="0">
              <a:defRPr lang="de-AT" sz="3200"/>
            </a:lvl1pPr>
          </a:lstStyle>
          <a:p>
            <a:pPr lvl="0"/>
            <a:endParaRPr lang="de-AT" dirty="0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2095503" y="5918197"/>
            <a:ext cx="6413501" cy="888997"/>
          </a:xfrm>
          <a:prstGeom prst="rect">
            <a:avLst/>
          </a:prstGeom>
        </p:spPr>
        <p:txBody>
          <a:bodyPr/>
          <a:lstStyle>
            <a:lvl1pPr marL="0" indent="0">
              <a:defRPr lang="de-DE" sz="14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297940-99ED-4BCF-B4CC-B0A6F51B2CA0}" type="slidenum">
              <a:t>‹Nr.›</a:t>
            </a:fld>
            <a:endParaRPr lang="de-AT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9" y="427186"/>
            <a:ext cx="2193572" cy="126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1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801691" y="2349495"/>
            <a:ext cx="9080504" cy="16160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/>
          <a:p>
            <a:pPr lvl="0"/>
            <a:r>
              <a:rPr lang="en-GB"/>
              <a:t>Klicken</a:t>
            </a:r>
            <a:r>
              <a:rPr lang="en-GB" dirty="0"/>
              <a:t> </a:t>
            </a:r>
            <a:r>
              <a:rPr lang="en-GB" dirty="0" err="1"/>
              <a:t>Sie</a:t>
            </a:r>
            <a:r>
              <a:rPr lang="en-GB" dirty="0"/>
              <a:t>, um das Format des </a:t>
            </a:r>
            <a:r>
              <a:rPr lang="en-GB" dirty="0" err="1"/>
              <a:t>Titeltextes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Rectangle 2"/>
          <p:cNvSpPr txBox="1">
            <a:spLocks noGrp="1"/>
          </p:cNvSpPr>
          <p:nvPr>
            <p:ph type="dt" sz="half" idx="2"/>
          </p:nvPr>
        </p:nvSpPr>
        <p:spPr>
          <a:xfrm>
            <a:off x="534988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" name="Text Box 3"/>
          <p:cNvSpPr txBox="1"/>
          <p:nvPr/>
        </p:nvSpPr>
        <p:spPr>
          <a:xfrm>
            <a:off x="3651254" y="7008811"/>
            <a:ext cx="3384551" cy="40164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e-AT" sz="1800" b="0" i="0" u="none" strike="noStrike" kern="1200" cap="none" spc="0" baseline="0" dirty="0">
              <a:solidFill>
                <a:srgbClr val="FFFFFF"/>
              </a:solidFill>
              <a:uFillTx/>
              <a:latin typeface="Arial"/>
              <a:ea typeface=""/>
              <a:cs typeface="Arial Unicode MS"/>
            </a:endParaRP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7659691" y="7008811"/>
            <a:ext cx="2489197" cy="396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449263" rtl="0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1" algn="l"/>
                <a:tab pos="896934" algn="l"/>
                <a:tab pos="1346197" algn="l"/>
                <a:tab pos="1795460" algn="l"/>
                <a:tab pos="2244723" algn="l"/>
                <a:tab pos="2693986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0" algn="l"/>
                <a:tab pos="8085133" algn="l"/>
                <a:tab pos="8534396" algn="l"/>
                <a:tab pos="8983659" algn="l"/>
              </a:tabLst>
              <a:defRPr lang="de-AT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Arial Unicode MS"/>
              </a:defRPr>
            </a:lvl1pPr>
          </a:lstStyle>
          <a:p>
            <a:pPr lvl="0"/>
            <a:fld id="{7C5CF243-B9A2-4CE4-960B-6A7E0E60FD4E}" type="slidenum">
              <a:t>‹Nr.›</a:t>
            </a:fld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/>
  <p:txStyles>
    <p:titleStyle>
      <a:lvl1pPr marL="0" marR="0" lvl="0" indent="0" algn="l" defTabSz="449263" rtl="0" fontAlgn="auto" hangingPunct="1">
        <a:lnSpc>
          <a:spcPct val="83000"/>
        </a:lnSpc>
        <a:spcBef>
          <a:spcPts val="0"/>
        </a:spcBef>
        <a:spcAft>
          <a:spcPts val="0"/>
        </a:spcAft>
        <a:buNone/>
        <a:tabLst/>
        <a:defRPr lang="en-GB" sz="21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</p:titleStyle>
    <p:bodyStyle>
      <a:lvl1pPr marL="342900" marR="0" lvl="0" indent="-342900" algn="l" defTabSz="449263" rtl="0" fontAlgn="auto" hangingPunct="1">
        <a:lnSpc>
          <a:spcPct val="83000"/>
        </a:lnSpc>
        <a:spcBef>
          <a:spcPts val="0"/>
        </a:spcBef>
        <a:spcAft>
          <a:spcPts val="1425"/>
        </a:spcAft>
        <a:buNone/>
        <a:tabLst/>
        <a:defRPr lang="en-GB" sz="3600" b="0" i="0" u="none" strike="noStrike" kern="0" cap="none" spc="0" baseline="0">
          <a:solidFill>
            <a:srgbClr val="000000"/>
          </a:solidFill>
          <a:uFillTx/>
          <a:latin typeface="Calibri"/>
          <a:ea typeface=""/>
          <a:cs typeface="Arial Unicode MS"/>
        </a:defRPr>
      </a:lvl1pPr>
      <a:lvl2pPr marL="742950" marR="0" lvl="1" indent="-285750" algn="l" defTabSz="449263" rtl="0" fontAlgn="auto" hangingPunct="1">
        <a:lnSpc>
          <a:spcPct val="83000"/>
        </a:lnSpc>
        <a:spcBef>
          <a:spcPts val="0"/>
        </a:spcBef>
        <a:spcAft>
          <a:spcPts val="1140"/>
        </a:spcAft>
        <a:buNone/>
        <a:tabLst/>
        <a:defRPr lang="en-GB" sz="27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2pPr>
      <a:lvl3pPr marL="1143000" marR="0" lvl="2" indent="-228600" algn="l" defTabSz="449263" rtl="0" fontAlgn="auto" hangingPunct="1">
        <a:lnSpc>
          <a:spcPct val="83000"/>
        </a:lnSpc>
        <a:spcBef>
          <a:spcPts val="0"/>
        </a:spcBef>
        <a:spcAft>
          <a:spcPts val="850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3pPr>
      <a:lvl4pPr marL="1600200" marR="0" lvl="3" indent="-228600" algn="l" defTabSz="449263" rtl="0" fontAlgn="auto" hangingPunct="1">
        <a:lnSpc>
          <a:spcPct val="83000"/>
        </a:lnSpc>
        <a:spcBef>
          <a:spcPts val="0"/>
        </a:spcBef>
        <a:spcAft>
          <a:spcPts val="575"/>
        </a:spcAft>
        <a:buNone/>
        <a:tabLst/>
        <a:defRPr lang="en-GB" sz="23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4pPr>
      <a:lvl5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5pPr>
      <a:lvl6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6pPr>
      <a:lvl7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7pPr>
      <a:lvl8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8pPr>
      <a:lvl9pPr marL="2057400" marR="0" lvl="4" indent="-228600" algn="l" defTabSz="449263" rtl="0" fontAlgn="auto" hangingPunct="1">
        <a:lnSpc>
          <a:spcPct val="83000"/>
        </a:lnSpc>
        <a:spcBef>
          <a:spcPts val="0"/>
        </a:spcBef>
        <a:spcAft>
          <a:spcPts val="290"/>
        </a:spcAft>
        <a:buNone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Calibri"/>
          <a:cs typeface="Arial Unicode MS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57" y="811241"/>
            <a:ext cx="7315524" cy="42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23" y="3781425"/>
            <a:ext cx="1272408" cy="342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71" y="3952517"/>
            <a:ext cx="2628000" cy="262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2020" y="7021785"/>
            <a:ext cx="786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Inhalte und Bilder zur Verfügung gestellt vom Blasmusikverband Steiermark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6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Trageweise in Grundstellung/Spielstellung</a:t>
            </a:r>
          </a:p>
          <a:p>
            <a:pPr lvl="3"/>
            <a:r>
              <a:rPr lang="de-AT" dirty="0"/>
              <a:t>Mit Schnüren/Gurte  (keine Mischung)</a:t>
            </a:r>
          </a:p>
          <a:p>
            <a:pPr lvl="3"/>
            <a:r>
              <a:rPr lang="de-AT" dirty="0"/>
              <a:t>Ohne Schnüre</a:t>
            </a:r>
          </a:p>
          <a:p>
            <a:pPr lvl="1"/>
            <a:r>
              <a:rPr lang="de-AT" dirty="0"/>
              <a:t>Ansetzen der Instrumente</a:t>
            </a:r>
          </a:p>
          <a:p>
            <a:pPr lvl="3"/>
            <a:r>
              <a:rPr lang="de-AT" dirty="0"/>
              <a:t>Tempo 1   9. Zählzeit, 5. Takt</a:t>
            </a:r>
          </a:p>
          <a:p>
            <a:pPr lvl="3"/>
            <a:r>
              <a:rPr lang="de-AT" dirty="0"/>
              <a:t>Tempo 2   11. Zählzeit, 6. Takt</a:t>
            </a:r>
          </a:p>
          <a:p>
            <a:pPr lvl="3"/>
            <a:r>
              <a:rPr lang="de-AT" dirty="0"/>
              <a:t>Tempo 3   13. Zählzeit, 7. Takt</a:t>
            </a:r>
          </a:p>
          <a:p>
            <a:pPr lvl="3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97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Trageweise der Instrumente</a:t>
            </a:r>
          </a:p>
          <a:p>
            <a:endParaRPr lang="de-AT" dirty="0"/>
          </a:p>
          <a:p>
            <a:pPr lvl="1"/>
            <a:r>
              <a:rPr lang="de-AT" dirty="0"/>
              <a:t>Absetzen der Instrumente</a:t>
            </a:r>
          </a:p>
          <a:p>
            <a:pPr lvl="2"/>
            <a:r>
              <a:rPr lang="de-AT" dirty="0"/>
              <a:t>Endet der Marsch auf der </a:t>
            </a:r>
            <a:r>
              <a:rPr lang="de-AT" b="1" dirty="0"/>
              <a:t>„zwei“ </a:t>
            </a:r>
            <a:r>
              <a:rPr lang="de-AT" dirty="0"/>
              <a:t>,</a:t>
            </a:r>
            <a:r>
              <a:rPr lang="de-AT" b="1" dirty="0"/>
              <a:t> </a:t>
            </a:r>
            <a:r>
              <a:rPr lang="de-AT" dirty="0"/>
              <a:t>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Endet der Marsch auf </a:t>
            </a:r>
            <a:r>
              <a:rPr lang="de-AT" b="1" dirty="0"/>
              <a:t>„eins“</a:t>
            </a:r>
            <a:r>
              <a:rPr lang="de-AT" dirty="0"/>
              <a:t>, (Zählzeit  </a:t>
            </a:r>
            <a:r>
              <a:rPr lang="de-AT" b="1" dirty="0"/>
              <a:t>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lvl="2"/>
            <a:r>
              <a:rPr lang="de-AT" dirty="0"/>
              <a:t>Beim vorzeitigen Beenden (Abreißen) des Marsches (</a:t>
            </a:r>
            <a:r>
              <a:rPr lang="de-AT" b="1" dirty="0"/>
              <a:t>Zählzeit  „zwei“ leer</a:t>
            </a:r>
            <a:r>
              <a:rPr lang="de-AT" dirty="0"/>
              <a:t>) wird im nächsten Takt auf  </a:t>
            </a:r>
            <a:r>
              <a:rPr lang="de-AT" b="1" dirty="0"/>
              <a:t>„eins“ </a:t>
            </a:r>
            <a:r>
              <a:rPr lang="de-AT" dirty="0"/>
              <a:t>mit dem Absetzen (Tempo 1 bzw. umdrehen des Stabes) begonnen</a:t>
            </a:r>
          </a:p>
          <a:p>
            <a:pPr marL="914400" lvl="2" indent="0">
              <a:buNone/>
            </a:pPr>
            <a:r>
              <a:rPr lang="de-AT" dirty="0"/>
              <a:t>   </a:t>
            </a:r>
          </a:p>
          <a:p>
            <a:pPr lvl="2"/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7787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Marschtempi</a:t>
            </a: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Standardmärsche: 106 bis 114 Schläge/Schritte in der Minute</a:t>
            </a:r>
          </a:p>
          <a:p>
            <a:pPr lvl="1"/>
            <a:r>
              <a:rPr lang="de-AT" sz="2700" dirty="0"/>
              <a:t>Trauermärsche: 60 bis 64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lvl="1"/>
            <a:r>
              <a:rPr lang="de-AT" sz="2700" dirty="0"/>
              <a:t>Prozessionsmärsche: 72 bis 76 </a:t>
            </a:r>
            <a:r>
              <a:rPr lang="de-AT" dirty="0"/>
              <a:t>Schläge/Schritte </a:t>
            </a:r>
            <a:r>
              <a:rPr lang="de-AT" sz="2700" dirty="0"/>
              <a:t>in der Minute</a:t>
            </a:r>
          </a:p>
          <a:p>
            <a:pPr marL="914400" lvl="2" indent="0">
              <a:buNone/>
            </a:pPr>
            <a:endParaRPr lang="de-AT" sz="23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414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Tambourstab hochstoßen</a:t>
            </a:r>
          </a:p>
          <a:p>
            <a:pPr lvl="3"/>
            <a:r>
              <a:rPr lang="de-AT" dirty="0"/>
              <a:t>Spielstellung der kl. Trommel, zwei Takte oben</a:t>
            </a:r>
          </a:p>
          <a:p>
            <a:pPr lvl="3"/>
            <a:r>
              <a:rPr lang="de-AT" dirty="0"/>
              <a:t>Beim abmarschieren nimmt der kl. Trommler mit dem Ankündigungskommando „Im Schritt“ die Spielstellung ein</a:t>
            </a:r>
          </a:p>
          <a:p>
            <a:pPr lvl="1"/>
            <a:r>
              <a:rPr lang="de-AT" dirty="0"/>
              <a:t>Einschlagen, ruckartige Abwärtsbewegung des Tambourstabes</a:t>
            </a:r>
          </a:p>
          <a:p>
            <a:pPr lvl="1"/>
            <a:r>
              <a:rPr lang="de-AT" dirty="0"/>
              <a:t>Takte 2 und 3 bleibt der Stab ruhig vor der Körpermitte</a:t>
            </a:r>
          </a:p>
          <a:p>
            <a:pPr lvl="1"/>
            <a:r>
              <a:rPr lang="de-AT" dirty="0"/>
              <a:t>4. Takt auf „eins“ Stab mit ausgestrecktem Arm auf die rechte Seite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68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endParaRPr lang="de-AT" dirty="0"/>
          </a:p>
          <a:p>
            <a:pPr lvl="1"/>
            <a:r>
              <a:rPr lang="de-AT" dirty="0"/>
              <a:t>5 Takt, auf „eins“ den Tambourstab mit einer Schleife nach innen</a:t>
            </a:r>
          </a:p>
          <a:p>
            <a:pPr lvl="3"/>
            <a:r>
              <a:rPr lang="de-AT" dirty="0"/>
              <a:t>Vorbringen der Instrumente, gr. Schlagzeug Spielstellung</a:t>
            </a:r>
          </a:p>
          <a:p>
            <a:pPr lvl="1"/>
            <a:r>
              <a:rPr lang="de-AT" dirty="0"/>
              <a:t>6. Takt, (Aviso) auf „eins“ ruckartiges Schwenken des Tambourstabes nach links und auf „zwei“ nach rechts</a:t>
            </a:r>
          </a:p>
          <a:p>
            <a:pPr lvl="3"/>
            <a:r>
              <a:rPr lang="de-AT" dirty="0"/>
              <a:t>Einnehmen der Griffstellung</a:t>
            </a:r>
          </a:p>
          <a:p>
            <a:pPr lvl="1"/>
            <a:r>
              <a:rPr lang="de-AT" dirty="0"/>
              <a:t>7. Takt, Hochstoßen des Tambourstabes</a:t>
            </a:r>
          </a:p>
          <a:p>
            <a:pPr lvl="3"/>
            <a:r>
              <a:rPr lang="de-AT" dirty="0"/>
              <a:t>Ansetzen der Instrumente, gr. Schlagzeug setzt ein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lvl="1"/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752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Stabführung beim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8. Takt, der Tambourstab bleibt in der Position</a:t>
            </a:r>
          </a:p>
          <a:p>
            <a:pPr lvl="1"/>
            <a:r>
              <a:rPr lang="de-AT" dirty="0"/>
              <a:t>9. Takt, mit einer Schleife ruckartige Abwärtsbewegung</a:t>
            </a:r>
          </a:p>
          <a:p>
            <a:pPr lvl="3"/>
            <a:r>
              <a:rPr lang="de-AT" dirty="0"/>
              <a:t>Spiel setzt ein</a:t>
            </a:r>
          </a:p>
          <a:p>
            <a:pPr marL="457200" lvl="1" indent="0">
              <a:buNone/>
            </a:pPr>
            <a:endParaRPr lang="de-AT" dirty="0"/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7522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Einschlagen und Ansetzen der Instrumente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16</a:t>
            </a:fld>
            <a:endParaRPr lang="de-AT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313D24A-CEC4-4981-8139-340C852F1D03}"/>
              </a:ext>
            </a:extLst>
          </p:cNvPr>
          <p:cNvGrpSpPr/>
          <p:nvPr/>
        </p:nvGrpSpPr>
        <p:grpSpPr>
          <a:xfrm>
            <a:off x="1665441" y="2209226"/>
            <a:ext cx="7200801" cy="4832975"/>
            <a:chOff x="1665441" y="2209226"/>
            <a:chExt cx="7200801" cy="4832975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8BA5F600-0472-47E2-AD11-BF43FE766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5441" y="2209226"/>
              <a:ext cx="7200801" cy="4832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D3BF2DF-6029-40F3-B422-4AF80A5B5935}"/>
                </a:ext>
              </a:extLst>
            </p:cNvPr>
            <p:cNvSpPr/>
            <p:nvPr/>
          </p:nvSpPr>
          <p:spPr>
            <a:xfrm>
              <a:off x="6083449" y="4141465"/>
              <a:ext cx="432048" cy="3600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682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Showprogramme, Begrüßung (Gegenspiel), Trauer- und Prozessionsmärsche (ohne Becken):</a:t>
            </a:r>
          </a:p>
          <a:p>
            <a:pPr lvl="2"/>
            <a:r>
              <a:rPr lang="de-AT" dirty="0"/>
              <a:t>1. Takt, auf „eins“ Instrumente vorbringen</a:t>
            </a:r>
          </a:p>
          <a:p>
            <a:pPr lvl="2"/>
            <a:r>
              <a:rPr lang="de-AT" dirty="0"/>
              <a:t>2. Takt, auf „eins“ Griffstellung</a:t>
            </a:r>
          </a:p>
          <a:p>
            <a:pPr lvl="2"/>
            <a:r>
              <a:rPr lang="de-AT" dirty="0"/>
              <a:t>3. Takt, auf „eins“ Spielstellung, gr. Schlagzeug setzt ein</a:t>
            </a:r>
          </a:p>
          <a:p>
            <a:pPr lvl="2"/>
            <a:r>
              <a:rPr lang="de-AT" dirty="0"/>
              <a:t>4. Takt, Tambourstab bleibt oben</a:t>
            </a:r>
          </a:p>
          <a:p>
            <a:pPr lvl="2"/>
            <a:r>
              <a:rPr lang="de-AT" dirty="0"/>
              <a:t>5. Takt, Tambourstab nach unten, Spiel setzt ein</a:t>
            </a:r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470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Kurzes Einschlagen</a:t>
            </a:r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18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8C2009-ED41-424F-B310-96F88109BA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49297"/>
          <a:stretch/>
        </p:blipFill>
        <p:spPr>
          <a:xfrm>
            <a:off x="462343" y="2721733"/>
            <a:ext cx="5123684" cy="2796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EE20191-1B35-4DED-ACC2-39EC500B4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234"/>
          <a:stretch/>
        </p:blipFill>
        <p:spPr>
          <a:xfrm>
            <a:off x="5245526" y="2721733"/>
            <a:ext cx="5433064" cy="2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7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ctrTitle"/>
          </p:nvPr>
        </p:nvSpPr>
        <p:spPr/>
        <p:txBody>
          <a:bodyPr anchor="ctr" anchorCtr="1"/>
          <a:lstStyle/>
          <a:p>
            <a:pPr lvl="0" algn="ctr"/>
            <a:r>
              <a:rPr lang="de-AT" sz="4000" b="1" dirty="0"/>
              <a:t>Stabführerausbildung</a:t>
            </a: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2. Einheit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/>
              <a:t>09 03 2015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056783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70057"/>
            <a:ext cx="9613901" cy="5107711"/>
          </a:xfrm>
        </p:spPr>
        <p:txBody>
          <a:bodyPr/>
          <a:lstStyle/>
          <a:p>
            <a:r>
              <a:rPr lang="de-AT" dirty="0"/>
              <a:t>2. Einheit</a:t>
            </a:r>
          </a:p>
          <a:p>
            <a:pPr marL="0" indent="0">
              <a:buNone/>
            </a:pPr>
            <a:endParaRPr lang="de-AT" sz="2000" dirty="0"/>
          </a:p>
          <a:p>
            <a:pPr lvl="1"/>
            <a:r>
              <a:rPr lang="de-AT" dirty="0"/>
              <a:t>Wiederholung</a:t>
            </a:r>
          </a:p>
          <a:p>
            <a:pPr lvl="1"/>
            <a:r>
              <a:rPr lang="de-AT" dirty="0"/>
              <a:t>Marschaufstellung</a:t>
            </a:r>
          </a:p>
          <a:p>
            <a:pPr lvl="1"/>
            <a:r>
              <a:rPr lang="de-AT" dirty="0"/>
              <a:t>Trageweise der Instrumente</a:t>
            </a:r>
          </a:p>
          <a:p>
            <a:pPr lvl="1"/>
            <a:r>
              <a:rPr lang="de-AT" dirty="0"/>
              <a:t>An- und Absetzen der Instrumente</a:t>
            </a:r>
          </a:p>
          <a:p>
            <a:pPr lvl="1"/>
            <a:r>
              <a:rPr lang="de-DE" dirty="0"/>
              <a:t>Marschtempi</a:t>
            </a:r>
            <a:endParaRPr lang="de-AT" dirty="0"/>
          </a:p>
          <a:p>
            <a:pPr lvl="1"/>
            <a:r>
              <a:rPr lang="de-AT" dirty="0"/>
              <a:t>Stabführung beim Einschlagen</a:t>
            </a:r>
          </a:p>
          <a:p>
            <a:pPr lvl="1"/>
            <a:r>
              <a:rPr lang="de-AT" dirty="0"/>
              <a:t>Kurzes Einschlagen</a:t>
            </a:r>
          </a:p>
          <a:p>
            <a:pPr lvl="1"/>
            <a:endParaRPr lang="de-AT" sz="2000" dirty="0"/>
          </a:p>
          <a:p>
            <a:pPr marL="457200" lvl="1" indent="0">
              <a:buNone/>
            </a:pPr>
            <a:r>
              <a:rPr lang="de-AT" sz="2000" dirty="0"/>
              <a:t>Hilfsmittel: Buch und DVD Musik in Bewegung, DVD Bundeswettbewerb, Schlagzeuger,</a:t>
            </a:r>
          </a:p>
          <a:p>
            <a:pPr marL="457200" lvl="1" indent="0">
              <a:buNone/>
            </a:pPr>
            <a:r>
              <a:rPr lang="de-AT" sz="2000" dirty="0"/>
              <a:t>                     diverse Instrumente</a:t>
            </a:r>
          </a:p>
          <a:p>
            <a:pPr marL="457200" lvl="1" indent="0">
              <a:buNone/>
            </a:pPr>
            <a:endParaRPr lang="de-AT" sz="2000" dirty="0"/>
          </a:p>
          <a:p>
            <a:pPr marL="914400" lvl="2" indent="0">
              <a:buNone/>
            </a:pPr>
            <a:endParaRPr lang="de-AT" dirty="0"/>
          </a:p>
          <a:p>
            <a:pPr marL="1828800" lvl="4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810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marL="0" indent="0">
              <a:buNone/>
            </a:pPr>
            <a:endParaRPr lang="de-AT" dirty="0"/>
          </a:p>
          <a:p>
            <a:pPr lvl="1"/>
            <a:r>
              <a:rPr lang="de-AT" dirty="0"/>
              <a:t>Handhabung Tambourstab</a:t>
            </a:r>
          </a:p>
          <a:p>
            <a:pPr lvl="2"/>
            <a:r>
              <a:rPr lang="de-DE" dirty="0"/>
              <a:t>Ruht-Stellung, Grundstellung</a:t>
            </a:r>
          </a:p>
          <a:p>
            <a:pPr lvl="2"/>
            <a:r>
              <a:rPr lang="de-DE" dirty="0"/>
              <a:t>Taktieren, Umdrehen</a:t>
            </a:r>
          </a:p>
          <a:p>
            <a:pPr lvl="2"/>
            <a:r>
              <a:rPr lang="de-DE" dirty="0"/>
              <a:t>Rapportstellung, Defilierung </a:t>
            </a:r>
          </a:p>
          <a:p>
            <a:pPr lvl="2"/>
            <a:r>
              <a:rPr lang="de-DE" dirty="0"/>
              <a:t>Schwenkung, </a:t>
            </a:r>
          </a:p>
          <a:p>
            <a:pPr lvl="2"/>
            <a:r>
              <a:rPr lang="de-DE" dirty="0"/>
              <a:t>Abfallen/Aufmarschieren, </a:t>
            </a:r>
          </a:p>
          <a:p>
            <a:pPr lvl="2"/>
            <a:r>
              <a:rPr lang="de-DE" dirty="0"/>
              <a:t>Breite/enge Formation </a:t>
            </a:r>
            <a:endParaRPr lang="de-AT" dirty="0"/>
          </a:p>
          <a:p>
            <a:pPr lvl="1"/>
            <a:r>
              <a:rPr lang="de-AT" dirty="0"/>
              <a:t>Kommandos</a:t>
            </a:r>
          </a:p>
          <a:p>
            <a:pPr lvl="1"/>
            <a:r>
              <a:rPr lang="de-AT" dirty="0"/>
              <a:t>Antreten / Abtreten / Wendungen</a:t>
            </a:r>
          </a:p>
          <a:p>
            <a:pPr marL="457200" lvl="1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12703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Die Reihen stehen etwa (Körpermitte zu Körpermitte) mit ca. 1 m Abstand nebeneinander</a:t>
            </a:r>
          </a:p>
          <a:p>
            <a:pPr lvl="1"/>
            <a:r>
              <a:rPr lang="de-AT" dirty="0"/>
              <a:t>Der Tiefenabstand zwischen den Linien soll ca. 1,30 m betragen</a:t>
            </a:r>
          </a:p>
          <a:p>
            <a:pPr lvl="2"/>
            <a:r>
              <a:rPr lang="de-AT" dirty="0"/>
              <a:t>Empfehlung: Ausrichtung nach Schuhe - Fersen (STMK - Zehen)</a:t>
            </a:r>
          </a:p>
          <a:p>
            <a:pPr lvl="1"/>
            <a:r>
              <a:rPr lang="de-AT" dirty="0"/>
              <a:t>1. Linie          ca. 4 m bzw. 6 Schritte davor der Stbf</a:t>
            </a:r>
          </a:p>
          <a:p>
            <a:pPr lvl="2"/>
            <a:r>
              <a:rPr lang="de-AT" dirty="0"/>
              <a:t>Danach Kplm und Marketenderinnen eintreten</a:t>
            </a:r>
          </a:p>
          <a:p>
            <a:pPr lvl="1"/>
            <a:r>
              <a:rPr lang="de-AT" dirty="0"/>
              <a:t>Mitgeführte Fahnen         ca. 6 m bzw. 9 Schritte vor dem Stbf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5</a:t>
            </a:fld>
            <a:endParaRPr lang="de-AT" dirty="0"/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2852669" y="5149577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4511755" y="6013673"/>
            <a:ext cx="36004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9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Marschaufstellung</a:t>
            </a:r>
          </a:p>
          <a:p>
            <a:pPr lvl="1"/>
            <a:endParaRPr lang="de-AT" dirty="0"/>
          </a:p>
          <a:p>
            <a:pPr lvl="1"/>
            <a:r>
              <a:rPr lang="de-AT" dirty="0"/>
              <a:t>Bei mehreren kl. Trommeln können diese auch in der vorletzten Linie marschieren</a:t>
            </a:r>
          </a:p>
          <a:p>
            <a:pPr lvl="1"/>
            <a:r>
              <a:rPr lang="de-AT" dirty="0"/>
              <a:t>Dirigiert der Kplm in der Marschaufstellung, so tritt er an die Stelle des </a:t>
            </a:r>
            <a:r>
              <a:rPr lang="de-AT" dirty="0" err="1"/>
              <a:t>Stbf</a:t>
            </a:r>
            <a:endParaRPr lang="de-AT" dirty="0"/>
          </a:p>
          <a:p>
            <a:pPr lvl="1"/>
            <a:r>
              <a:rPr lang="de-AT" dirty="0"/>
              <a:t>Der Stbf ordnet sich am rechten Flügel der Kapelle </a:t>
            </a:r>
            <a:r>
              <a:rPr lang="de-DE" dirty="0"/>
              <a:t>ein</a:t>
            </a:r>
          </a:p>
          <a:p>
            <a:pPr lvl="1"/>
            <a:r>
              <a:rPr lang="de-DE" dirty="0"/>
              <a:t>Marschiert eine Oboe mit, ist diese an der Stelle der Es-Klarinette zu positionieren</a:t>
            </a:r>
          </a:p>
          <a:p>
            <a:pPr lvl="1"/>
            <a:r>
              <a:rPr lang="de-DE" dirty="0"/>
              <a:t>Tuba mit Schlagzeug in einer Linie ist erlaubt, ist aber aus praktischen Gründen nach Möglichkeit zu vermeiden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231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7</a:t>
            </a:fld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1DC78D-2E80-4CF9-8EBC-182C51804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61" y="1800372"/>
            <a:ext cx="911671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E6762F9-A542-4D36-99D2-732CEB45889F}"/>
              </a:ext>
            </a:extLst>
          </p:cNvPr>
          <p:cNvSpPr txBox="1"/>
          <p:nvPr/>
        </p:nvSpPr>
        <p:spPr>
          <a:xfrm>
            <a:off x="5136067" y="1825508"/>
            <a:ext cx="28647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Linie     2. Linie     1. Linie</a:t>
            </a:r>
          </a:p>
        </p:txBody>
      </p:sp>
    </p:spTree>
    <p:extLst>
      <p:ext uri="{BB962C8B-B14F-4D97-AF65-F5344CB8AC3E}">
        <p14:creationId xmlns:p14="http://schemas.microsoft.com/office/powerpoint/2010/main" val="150415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30D43F-7E8A-4F11-AD93-4D7A65317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8" y="2139231"/>
            <a:ext cx="6580590" cy="4418316"/>
          </a:xfrm>
          <a:prstGeom prst="rect">
            <a:avLst/>
          </a:prstGeom>
        </p:spPr>
      </p:pic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8</a:t>
            </a:fld>
            <a:endParaRPr lang="de-AT" dirty="0"/>
          </a:p>
        </p:txBody>
      </p:sp>
      <p:sp>
        <p:nvSpPr>
          <p:cNvPr id="56" name="Text Box 31">
            <a:extLst>
              <a:ext uri="{FF2B5EF4-FFF2-40B4-BE49-F238E27FC236}">
                <a16:creationId xmlns:a16="http://schemas.microsoft.com/office/drawing/2014/main" id="{79633813-04D6-48DF-BC6F-530277D39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015" y="3891948"/>
            <a:ext cx="145480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- 4 Schritte -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3E6892A-505D-4374-ABDE-81CC8A366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455"/>
          <a:stretch/>
        </p:blipFill>
        <p:spPr>
          <a:xfrm>
            <a:off x="4984279" y="2139232"/>
            <a:ext cx="5624311" cy="4418316"/>
          </a:xfrm>
          <a:prstGeom prst="rect">
            <a:avLst/>
          </a:prstGeom>
        </p:spPr>
      </p:pic>
      <p:sp>
        <p:nvSpPr>
          <p:cNvPr id="57" name="Text Box 31">
            <a:extLst>
              <a:ext uri="{FF2B5EF4-FFF2-40B4-BE49-F238E27FC236}">
                <a16:creationId xmlns:a16="http://schemas.microsoft.com/office/drawing/2014/main" id="{299EEA4A-254B-416E-8FFB-823981A6E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8" y="3891948"/>
            <a:ext cx="2210175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- 6 Schritte -</a:t>
            </a:r>
          </a:p>
        </p:txBody>
      </p:sp>
    </p:spTree>
    <p:extLst>
      <p:ext uri="{BB962C8B-B14F-4D97-AF65-F5344CB8AC3E}">
        <p14:creationId xmlns:p14="http://schemas.microsoft.com/office/powerpoint/2010/main" val="40744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0"/>
          </p:nvPr>
        </p:nvSpPr>
        <p:spPr>
          <a:xfrm>
            <a:off x="2968056" y="397049"/>
            <a:ext cx="7200800" cy="1296144"/>
          </a:xfrm>
        </p:spPr>
        <p:txBody>
          <a:bodyPr/>
          <a:lstStyle/>
          <a:p>
            <a:r>
              <a:rPr lang="de-AT" dirty="0"/>
              <a:t>Stabführerausbildung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de-DE" dirty="0"/>
              <a:t>2. Einheit</a:t>
            </a:r>
            <a:endParaRPr lang="de-AT" dirty="0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AF095A0-48CB-4A47-AD88-27E9B11D5576}" type="slidenum">
              <a:rPr lang="de-AT" smtClean="0"/>
              <a:t>9</a:t>
            </a:fld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CFABD4-5C47-40EB-91EB-6FE2BAF6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75"/>
          <a:stretch/>
        </p:blipFill>
        <p:spPr>
          <a:xfrm>
            <a:off x="1779586" y="1795963"/>
            <a:ext cx="7741197" cy="523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3352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752</Words>
  <Application>Microsoft Office PowerPoint</Application>
  <PresentationFormat>Benutzerdefiniert</PresentationFormat>
  <Paragraphs>163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Tinos</vt:lpstr>
      <vt:lpstr>Wingdings</vt:lpstr>
      <vt:lpstr>Larissa</vt:lpstr>
      <vt:lpstr>PowerPoint-Präsentation</vt:lpstr>
      <vt:lpstr>Stabführerausbildung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Riegler, Erich</dc:creator>
  <cp:lastModifiedBy>Blutmager, Andreas</cp:lastModifiedBy>
  <cp:revision>236</cp:revision>
  <cp:lastPrinted>2014-03-27T11:12:12Z</cp:lastPrinted>
  <dcterms:created xsi:type="dcterms:W3CDTF">1601-01-01T00:00:00Z</dcterms:created>
  <dcterms:modified xsi:type="dcterms:W3CDTF">2022-03-18T10:40:38Z</dcterms:modified>
</cp:coreProperties>
</file>